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5" r:id="rId2"/>
    <p:sldId id="296" r:id="rId3"/>
    <p:sldId id="256" r:id="rId4"/>
    <p:sldId id="258" r:id="rId5"/>
    <p:sldId id="262" r:id="rId6"/>
    <p:sldId id="263" r:id="rId7"/>
    <p:sldId id="266" r:id="rId8"/>
    <p:sldId id="264" r:id="rId9"/>
    <p:sldId id="267" r:id="rId10"/>
    <p:sldId id="268" r:id="rId11"/>
    <p:sldId id="269" r:id="rId12"/>
    <p:sldId id="271" r:id="rId13"/>
    <p:sldId id="270" r:id="rId14"/>
    <p:sldId id="272" r:id="rId15"/>
    <p:sldId id="260" r:id="rId16"/>
    <p:sldId id="275" r:id="rId17"/>
    <p:sldId id="276" r:id="rId18"/>
    <p:sldId id="273" r:id="rId19"/>
    <p:sldId id="261" r:id="rId20"/>
    <p:sldId id="277" r:id="rId21"/>
    <p:sldId id="278" r:id="rId22"/>
    <p:sldId id="279" r:id="rId23"/>
    <p:sldId id="280" r:id="rId24"/>
    <p:sldId id="281" r:id="rId25"/>
    <p:sldId id="259" r:id="rId26"/>
    <p:sldId id="282" r:id="rId27"/>
    <p:sldId id="283" r:id="rId28"/>
    <p:sldId id="284" r:id="rId29"/>
    <p:sldId id="288" r:id="rId30"/>
    <p:sldId id="290" r:id="rId31"/>
    <p:sldId id="289" r:id="rId32"/>
    <p:sldId id="287" r:id="rId33"/>
    <p:sldId id="291" r:id="rId34"/>
    <p:sldId id="292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DCCAD-448D-424F-A326-E02911D19BC1}" v="134" dt="2023-12-21T06:50:58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5" autoAdjust="0"/>
    <p:restoredTop sz="94660"/>
  </p:normalViewPr>
  <p:slideViewPr>
    <p:cSldViewPr snapToGrid="0">
      <p:cViewPr varScale="1">
        <p:scale>
          <a:sx n="63" d="100"/>
          <a:sy n="63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찬욱" userId="274ccda3-0f0e-4879-b74b-d5510e92e005" providerId="ADAL" clId="{16DDCCAD-448D-424F-A326-E02911D19BC1}"/>
    <pc:docChg chg="undo custSel addSld delSld modSld sldOrd">
      <pc:chgData name="전찬욱" userId="274ccda3-0f0e-4879-b74b-d5510e92e005" providerId="ADAL" clId="{16DDCCAD-448D-424F-A326-E02911D19BC1}" dt="2023-12-21T06:52:07.389" v="7597" actId="47"/>
      <pc:docMkLst>
        <pc:docMk/>
      </pc:docMkLst>
      <pc:sldChg chg="modSp mod ord">
        <pc:chgData name="전찬욱" userId="274ccda3-0f0e-4879-b74b-d5510e92e005" providerId="ADAL" clId="{16DDCCAD-448D-424F-A326-E02911D19BC1}" dt="2023-12-16T10:16:28.440" v="5548"/>
        <pc:sldMkLst>
          <pc:docMk/>
          <pc:sldMk cId="2304148607" sldId="256"/>
        </pc:sldMkLst>
        <pc:spChg chg="mod">
          <ac:chgData name="전찬욱" userId="274ccda3-0f0e-4879-b74b-d5510e92e005" providerId="ADAL" clId="{16DDCCAD-448D-424F-A326-E02911D19BC1}" dt="2023-12-16T10:16:27.771" v="5546" actId="20577"/>
          <ac:spMkLst>
            <pc:docMk/>
            <pc:sldMk cId="2304148607" sldId="256"/>
            <ac:spMk id="2" creationId="{55E447B0-62ED-541C-0688-AD8F83B81690}"/>
          </ac:spMkLst>
        </pc:spChg>
      </pc:sldChg>
      <pc:sldChg chg="delSp modSp del mod ord">
        <pc:chgData name="전찬욱" userId="274ccda3-0f0e-4879-b74b-d5510e92e005" providerId="ADAL" clId="{16DDCCAD-448D-424F-A326-E02911D19BC1}" dt="2023-12-16T10:16:01.521" v="5486" actId="47"/>
        <pc:sldMkLst>
          <pc:docMk/>
          <pc:sldMk cId="4027012338" sldId="257"/>
        </pc:sldMkLst>
        <pc:spChg chg="mod">
          <ac:chgData name="전찬욱" userId="274ccda3-0f0e-4879-b74b-d5510e92e005" providerId="ADAL" clId="{16DDCCAD-448D-424F-A326-E02911D19BC1}" dt="2023-12-16T10:15:40.409" v="5479" actId="20577"/>
          <ac:spMkLst>
            <pc:docMk/>
            <pc:sldMk cId="4027012338" sldId="257"/>
            <ac:spMk id="3" creationId="{2B5FA6D7-C9D0-7139-3460-B7A7E8DC6552}"/>
          </ac:spMkLst>
        </pc:spChg>
        <pc:picChg chg="del">
          <ac:chgData name="전찬욱" userId="274ccda3-0f0e-4879-b74b-d5510e92e005" providerId="ADAL" clId="{16DDCCAD-448D-424F-A326-E02911D19BC1}" dt="2023-12-12T00:45:13.021" v="67" actId="478"/>
          <ac:picMkLst>
            <pc:docMk/>
            <pc:sldMk cId="4027012338" sldId="257"/>
            <ac:picMk id="5" creationId="{E16C8BAF-89E3-FA4C-F0E7-C54E291C95C0}"/>
          </ac:picMkLst>
        </pc:picChg>
      </pc:sldChg>
      <pc:sldChg chg="addSp modSp mod">
        <pc:chgData name="전찬욱" userId="274ccda3-0f0e-4879-b74b-d5510e92e005" providerId="ADAL" clId="{16DDCCAD-448D-424F-A326-E02911D19BC1}" dt="2023-12-16T05:00:13.068" v="244" actId="14100"/>
        <pc:sldMkLst>
          <pc:docMk/>
          <pc:sldMk cId="2424222557" sldId="258"/>
        </pc:sldMkLst>
        <pc:spChg chg="mod">
          <ac:chgData name="전찬욱" userId="274ccda3-0f0e-4879-b74b-d5510e92e005" providerId="ADAL" clId="{16DDCCAD-448D-424F-A326-E02911D19BC1}" dt="2023-12-06T08:28:19.182" v="64" actId="6549"/>
          <ac:spMkLst>
            <pc:docMk/>
            <pc:sldMk cId="2424222557" sldId="258"/>
            <ac:spMk id="3" creationId="{D4496468-89ED-15F5-A6D7-74755816BC38}"/>
          </ac:spMkLst>
        </pc:spChg>
        <pc:picChg chg="add mod">
          <ac:chgData name="전찬욱" userId="274ccda3-0f0e-4879-b74b-d5510e92e005" providerId="ADAL" clId="{16DDCCAD-448D-424F-A326-E02911D19BC1}" dt="2023-12-16T05:00:13.068" v="244" actId="14100"/>
          <ac:picMkLst>
            <pc:docMk/>
            <pc:sldMk cId="2424222557" sldId="258"/>
            <ac:picMk id="5" creationId="{281977A8-57C6-0C4E-43A4-93880FDD8A1F}"/>
          </ac:picMkLst>
        </pc:picChg>
      </pc:sldChg>
      <pc:sldChg chg="addSp delSp modSp new mod ord">
        <pc:chgData name="전찬욱" userId="274ccda3-0f0e-4879-b74b-d5510e92e005" providerId="ADAL" clId="{16DDCCAD-448D-424F-A326-E02911D19BC1}" dt="2023-12-16T05:07:08.356" v="279"/>
        <pc:sldMkLst>
          <pc:docMk/>
          <pc:sldMk cId="2921992459" sldId="259"/>
        </pc:sldMkLst>
        <pc:spChg chg="mod">
          <ac:chgData name="전찬욱" userId="274ccda3-0f0e-4879-b74b-d5510e92e005" providerId="ADAL" clId="{16DDCCAD-448D-424F-A326-E02911D19BC1}" dt="2023-12-14T09:40:08.840" v="105" actId="20577"/>
          <ac:spMkLst>
            <pc:docMk/>
            <pc:sldMk cId="2921992459" sldId="259"/>
            <ac:spMk id="2" creationId="{47E6B221-7A36-602A-B23A-EB1F3C90ED09}"/>
          </ac:spMkLst>
        </pc:spChg>
        <pc:picChg chg="add del mod">
          <ac:chgData name="전찬욱" userId="274ccda3-0f0e-4879-b74b-d5510e92e005" providerId="ADAL" clId="{16DDCCAD-448D-424F-A326-E02911D19BC1}" dt="2023-12-16T04:52:44.653" v="106" actId="478"/>
          <ac:picMkLst>
            <pc:docMk/>
            <pc:sldMk cId="2921992459" sldId="259"/>
            <ac:picMk id="5" creationId="{71F86C64-E4A6-595C-E5E5-ADF9BF2AEB19}"/>
          </ac:picMkLst>
        </pc:picChg>
        <pc:picChg chg="add del">
          <ac:chgData name="전찬욱" userId="274ccda3-0f0e-4879-b74b-d5510e92e005" providerId="ADAL" clId="{16DDCCAD-448D-424F-A326-E02911D19BC1}" dt="2023-12-16T04:52:49.026" v="109" actId="478"/>
          <ac:picMkLst>
            <pc:docMk/>
            <pc:sldMk cId="2921992459" sldId="259"/>
            <ac:picMk id="6" creationId="{B7A911A3-5A1F-8557-90B8-74F5E58B83BF}"/>
          </ac:picMkLst>
        </pc:picChg>
        <pc:picChg chg="add mod">
          <ac:chgData name="전찬욱" userId="274ccda3-0f0e-4879-b74b-d5510e92e005" providerId="ADAL" clId="{16DDCCAD-448D-424F-A326-E02911D19BC1}" dt="2023-12-16T04:52:52.163" v="110" actId="1076"/>
          <ac:picMkLst>
            <pc:docMk/>
            <pc:sldMk cId="2921992459" sldId="259"/>
            <ac:picMk id="7" creationId="{D212A8E7-1F39-6215-834B-AD77255488F3}"/>
          </ac:picMkLst>
        </pc:picChg>
      </pc:sldChg>
      <pc:sldChg chg="addSp delSp modSp new mod ord">
        <pc:chgData name="전찬욱" userId="274ccda3-0f0e-4879-b74b-d5510e92e005" providerId="ADAL" clId="{16DDCCAD-448D-424F-A326-E02911D19BC1}" dt="2023-12-16T09:54:11.465" v="3048" actId="1076"/>
        <pc:sldMkLst>
          <pc:docMk/>
          <pc:sldMk cId="376597938" sldId="260"/>
        </pc:sldMkLst>
        <pc:spChg chg="mod">
          <ac:chgData name="전찬욱" userId="274ccda3-0f0e-4879-b74b-d5510e92e005" providerId="ADAL" clId="{16DDCCAD-448D-424F-A326-E02911D19BC1}" dt="2023-12-16T09:46:04.631" v="2908" actId="20577"/>
          <ac:spMkLst>
            <pc:docMk/>
            <pc:sldMk cId="376597938" sldId="260"/>
            <ac:spMk id="2" creationId="{B01E99EE-B18B-313A-177D-128BD5ACA3FE}"/>
          </ac:spMkLst>
        </pc:spChg>
        <pc:spChg chg="mod">
          <ac:chgData name="전찬욱" userId="274ccda3-0f0e-4879-b74b-d5510e92e005" providerId="ADAL" clId="{16DDCCAD-448D-424F-A326-E02911D19BC1}" dt="2023-12-16T09:53:56.550" v="3046" actId="20577"/>
          <ac:spMkLst>
            <pc:docMk/>
            <pc:sldMk cId="376597938" sldId="260"/>
            <ac:spMk id="3" creationId="{38D4DE14-EADB-5230-F193-96B14EC51F00}"/>
          </ac:spMkLst>
        </pc:spChg>
        <pc:spChg chg="add del mod">
          <ac:chgData name="전찬욱" userId="274ccda3-0f0e-4879-b74b-d5510e92e005" providerId="ADAL" clId="{16DDCCAD-448D-424F-A326-E02911D19BC1}" dt="2023-12-16T09:45:12.241" v="2866" actId="478"/>
          <ac:spMkLst>
            <pc:docMk/>
            <pc:sldMk cId="376597938" sldId="260"/>
            <ac:spMk id="6" creationId="{110964BD-AF65-0392-80B1-3A3F5B32DF23}"/>
          </ac:spMkLst>
        </pc:spChg>
        <pc:spChg chg="add del mod">
          <ac:chgData name="전찬욱" userId="274ccda3-0f0e-4879-b74b-d5510e92e005" providerId="ADAL" clId="{16DDCCAD-448D-424F-A326-E02911D19BC1}" dt="2023-12-16T05:20:36.791" v="1133" actId="21"/>
          <ac:spMkLst>
            <pc:docMk/>
            <pc:sldMk cId="376597938" sldId="260"/>
            <ac:spMk id="7" creationId="{8AA4BC22-087D-0E32-9098-E3E2631A32E9}"/>
          </ac:spMkLst>
        </pc:spChg>
        <pc:spChg chg="add del">
          <ac:chgData name="전찬욱" userId="274ccda3-0f0e-4879-b74b-d5510e92e005" providerId="ADAL" clId="{16DDCCAD-448D-424F-A326-E02911D19BC1}" dt="2023-12-16T05:20:11.433" v="1129"/>
          <ac:spMkLst>
            <pc:docMk/>
            <pc:sldMk cId="376597938" sldId="260"/>
            <ac:spMk id="8" creationId="{08F1CCDA-3D0D-61B2-5A23-09466E1B9E6D}"/>
          </ac:spMkLst>
        </pc:spChg>
        <pc:spChg chg="add del">
          <ac:chgData name="전찬욱" userId="274ccda3-0f0e-4879-b74b-d5510e92e005" providerId="ADAL" clId="{16DDCCAD-448D-424F-A326-E02911D19BC1}" dt="2023-12-16T05:20:22.503" v="1131"/>
          <ac:spMkLst>
            <pc:docMk/>
            <pc:sldMk cId="376597938" sldId="260"/>
            <ac:spMk id="9" creationId="{2E41DFA7-8731-6C15-D559-B9546ABD86A4}"/>
          </ac:spMkLst>
        </pc:spChg>
        <pc:picChg chg="add del mod">
          <ac:chgData name="전찬욱" userId="274ccda3-0f0e-4879-b74b-d5510e92e005" providerId="ADAL" clId="{16DDCCAD-448D-424F-A326-E02911D19BC1}" dt="2023-12-16T09:45:10.420" v="2865" actId="478"/>
          <ac:picMkLst>
            <pc:docMk/>
            <pc:sldMk cId="376597938" sldId="260"/>
            <ac:picMk id="5" creationId="{95672E46-F98E-CA44-9E5A-1466B0F339DD}"/>
          </ac:picMkLst>
        </pc:picChg>
        <pc:picChg chg="add del mod">
          <ac:chgData name="전찬욱" userId="274ccda3-0f0e-4879-b74b-d5510e92e005" providerId="ADAL" clId="{16DDCCAD-448D-424F-A326-E02911D19BC1}" dt="2023-12-16T09:46:25.652" v="2915" actId="478"/>
          <ac:picMkLst>
            <pc:docMk/>
            <pc:sldMk cId="376597938" sldId="260"/>
            <ac:picMk id="11" creationId="{34BAE6AE-3D2B-2716-9DEF-4FD92592D93F}"/>
          </ac:picMkLst>
        </pc:picChg>
        <pc:picChg chg="add mod">
          <ac:chgData name="전찬욱" userId="274ccda3-0f0e-4879-b74b-d5510e92e005" providerId="ADAL" clId="{16DDCCAD-448D-424F-A326-E02911D19BC1}" dt="2023-12-16T09:54:11.465" v="3048" actId="1076"/>
          <ac:picMkLst>
            <pc:docMk/>
            <pc:sldMk cId="376597938" sldId="260"/>
            <ac:picMk id="13" creationId="{C2BCAE29-5ADE-6BEF-44EF-381245A03AF1}"/>
          </ac:picMkLst>
        </pc:picChg>
        <pc:picChg chg="add del">
          <ac:chgData name="전찬욱" userId="274ccda3-0f0e-4879-b74b-d5510e92e005" providerId="ADAL" clId="{16DDCCAD-448D-424F-A326-E02911D19BC1}" dt="2023-12-16T05:20:11.433" v="1129"/>
          <ac:picMkLst>
            <pc:docMk/>
            <pc:sldMk cId="376597938" sldId="260"/>
            <ac:picMk id="1026" creationId="{67407D99-6947-96CC-B1E4-6A31D5236BFD}"/>
          </ac:picMkLst>
        </pc:picChg>
        <pc:picChg chg="add del">
          <ac:chgData name="전찬욱" userId="274ccda3-0f0e-4879-b74b-d5510e92e005" providerId="ADAL" clId="{16DDCCAD-448D-424F-A326-E02911D19BC1}" dt="2023-12-16T05:20:11.433" v="1129"/>
          <ac:picMkLst>
            <pc:docMk/>
            <pc:sldMk cId="376597938" sldId="260"/>
            <ac:picMk id="1027" creationId="{B5FF127F-18BF-EBA0-AC51-312C28E00F44}"/>
          </ac:picMkLst>
        </pc:picChg>
        <pc:picChg chg="add del">
          <ac:chgData name="전찬욱" userId="274ccda3-0f0e-4879-b74b-d5510e92e005" providerId="ADAL" clId="{16DDCCAD-448D-424F-A326-E02911D19BC1}" dt="2023-12-16T05:20:22.503" v="1131"/>
          <ac:picMkLst>
            <pc:docMk/>
            <pc:sldMk cId="376597938" sldId="260"/>
            <ac:picMk id="1029" creationId="{4E8581B3-CB4B-BDB7-C14C-1D1946F88286}"/>
          </ac:picMkLst>
        </pc:picChg>
        <pc:picChg chg="add del">
          <ac:chgData name="전찬욱" userId="274ccda3-0f0e-4879-b74b-d5510e92e005" providerId="ADAL" clId="{16DDCCAD-448D-424F-A326-E02911D19BC1}" dt="2023-12-16T05:20:22.503" v="1131"/>
          <ac:picMkLst>
            <pc:docMk/>
            <pc:sldMk cId="376597938" sldId="260"/>
            <ac:picMk id="1030" creationId="{4957E691-08F2-76BB-9AC2-16451490774F}"/>
          </ac:picMkLst>
        </pc:picChg>
      </pc:sldChg>
      <pc:sldChg chg="addSp modSp new mod ord">
        <pc:chgData name="전찬욱" userId="274ccda3-0f0e-4879-b74b-d5510e92e005" providerId="ADAL" clId="{16DDCCAD-448D-424F-A326-E02911D19BC1}" dt="2023-12-16T10:04:12.018" v="4604" actId="20577"/>
        <pc:sldMkLst>
          <pc:docMk/>
          <pc:sldMk cId="3643557196" sldId="261"/>
        </pc:sldMkLst>
        <pc:spChg chg="mod">
          <ac:chgData name="전찬욱" userId="274ccda3-0f0e-4879-b74b-d5510e92e005" providerId="ADAL" clId="{16DDCCAD-448D-424F-A326-E02911D19BC1}" dt="2023-12-16T10:04:12.018" v="4604" actId="20577"/>
          <ac:spMkLst>
            <pc:docMk/>
            <pc:sldMk cId="3643557196" sldId="261"/>
            <ac:spMk id="2" creationId="{97216C53-3900-1E6B-8881-52EF1EABA50C}"/>
          </ac:spMkLst>
        </pc:spChg>
        <pc:spChg chg="mod">
          <ac:chgData name="전찬욱" userId="274ccda3-0f0e-4879-b74b-d5510e92e005" providerId="ADAL" clId="{16DDCCAD-448D-424F-A326-E02911D19BC1}" dt="2023-12-16T10:01:37.453" v="3968" actId="20577"/>
          <ac:spMkLst>
            <pc:docMk/>
            <pc:sldMk cId="3643557196" sldId="261"/>
            <ac:spMk id="3" creationId="{CC7E7459-DAFA-2A2E-99B8-F40274D81165}"/>
          </ac:spMkLst>
        </pc:spChg>
        <pc:spChg chg="add mod">
          <ac:chgData name="전찬욱" userId="274ccda3-0f0e-4879-b74b-d5510e92e005" providerId="ADAL" clId="{16DDCCAD-448D-424F-A326-E02911D19BC1}" dt="2023-12-16T04:58:21.997" v="164" actId="122"/>
          <ac:spMkLst>
            <pc:docMk/>
            <pc:sldMk cId="3643557196" sldId="261"/>
            <ac:spMk id="8" creationId="{E7EA2B66-4F84-AD99-247B-0088D51E3DCA}"/>
          </ac:spMkLst>
        </pc:spChg>
        <pc:picChg chg="add mod">
          <ac:chgData name="전찬욱" userId="274ccda3-0f0e-4879-b74b-d5510e92e005" providerId="ADAL" clId="{16DDCCAD-448D-424F-A326-E02911D19BC1}" dt="2023-12-16T10:01:13.790" v="3878" actId="14100"/>
          <ac:picMkLst>
            <pc:docMk/>
            <pc:sldMk cId="3643557196" sldId="261"/>
            <ac:picMk id="5" creationId="{E63D96B9-D1B5-7F98-98F9-97378BD05A13}"/>
          </ac:picMkLst>
        </pc:picChg>
        <pc:picChg chg="add mod">
          <ac:chgData name="전찬욱" userId="274ccda3-0f0e-4879-b74b-d5510e92e005" providerId="ADAL" clId="{16DDCCAD-448D-424F-A326-E02911D19BC1}" dt="2023-12-16T10:01:22.921" v="3924" actId="14100"/>
          <ac:picMkLst>
            <pc:docMk/>
            <pc:sldMk cId="3643557196" sldId="261"/>
            <ac:picMk id="7" creationId="{6CBE9521-B22B-3E98-4B2F-A07197AF8811}"/>
          </ac:picMkLst>
        </pc:picChg>
      </pc:sldChg>
      <pc:sldChg chg="addSp modSp new mod">
        <pc:chgData name="전찬욱" userId="274ccda3-0f0e-4879-b74b-d5510e92e005" providerId="ADAL" clId="{16DDCCAD-448D-424F-A326-E02911D19BC1}" dt="2023-12-16T05:34:57.289" v="1257" actId="14100"/>
        <pc:sldMkLst>
          <pc:docMk/>
          <pc:sldMk cId="721442439" sldId="262"/>
        </pc:sldMkLst>
        <pc:spChg chg="mod">
          <ac:chgData name="전찬욱" userId="274ccda3-0f0e-4879-b74b-d5510e92e005" providerId="ADAL" clId="{16DDCCAD-448D-424F-A326-E02911D19BC1}" dt="2023-12-16T05:05:42.617" v="259" actId="20577"/>
          <ac:spMkLst>
            <pc:docMk/>
            <pc:sldMk cId="721442439" sldId="262"/>
            <ac:spMk id="2" creationId="{8FFCAD18-AB46-4611-74BF-E3ED31E7D266}"/>
          </ac:spMkLst>
        </pc:spChg>
        <pc:picChg chg="add mod">
          <ac:chgData name="전찬욱" userId="274ccda3-0f0e-4879-b74b-d5510e92e005" providerId="ADAL" clId="{16DDCCAD-448D-424F-A326-E02911D19BC1}" dt="2023-12-16T05:05:39.638" v="250" actId="1076"/>
          <ac:picMkLst>
            <pc:docMk/>
            <pc:sldMk cId="721442439" sldId="262"/>
            <ac:picMk id="5" creationId="{77890C3F-8B54-0B11-4379-AF3B8C42FEFF}"/>
          </ac:picMkLst>
        </pc:picChg>
        <pc:picChg chg="add mod">
          <ac:chgData name="전찬욱" userId="274ccda3-0f0e-4879-b74b-d5510e92e005" providerId="ADAL" clId="{16DDCCAD-448D-424F-A326-E02911D19BC1}" dt="2023-12-16T05:34:57.289" v="1257" actId="14100"/>
          <ac:picMkLst>
            <pc:docMk/>
            <pc:sldMk cId="721442439" sldId="262"/>
            <ac:picMk id="7" creationId="{ED7B4ED5-AA3C-FE9F-AD27-B1DEFB85C1A7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05:33:52.061" v="1250" actId="1076"/>
        <pc:sldMkLst>
          <pc:docMk/>
          <pc:sldMk cId="3992656606" sldId="263"/>
        </pc:sldMkLst>
        <pc:picChg chg="del">
          <ac:chgData name="전찬욱" userId="274ccda3-0f0e-4879-b74b-d5510e92e005" providerId="ADAL" clId="{16DDCCAD-448D-424F-A326-E02911D19BC1}" dt="2023-12-16T05:06:18.960" v="263" actId="478"/>
          <ac:picMkLst>
            <pc:docMk/>
            <pc:sldMk cId="3992656606" sldId="263"/>
            <ac:picMk id="5" creationId="{77890C3F-8B54-0B11-4379-AF3B8C42FEFF}"/>
          </ac:picMkLst>
        </pc:picChg>
        <pc:picChg chg="add del mod">
          <ac:chgData name="전찬욱" userId="274ccda3-0f0e-4879-b74b-d5510e92e005" providerId="ADAL" clId="{16DDCCAD-448D-424F-A326-E02911D19BC1}" dt="2023-12-16T05:23:55.242" v="1220" actId="478"/>
          <ac:picMkLst>
            <pc:docMk/>
            <pc:sldMk cId="3992656606" sldId="263"/>
            <ac:picMk id="6" creationId="{281CAFAA-5FCB-558F-A534-ECCCC03C6FCB}"/>
          </ac:picMkLst>
        </pc:picChg>
        <pc:picChg chg="add mod">
          <ac:chgData name="전찬욱" userId="274ccda3-0f0e-4879-b74b-d5510e92e005" providerId="ADAL" clId="{16DDCCAD-448D-424F-A326-E02911D19BC1}" dt="2023-12-16T05:33:38.094" v="1243" actId="1076"/>
          <ac:picMkLst>
            <pc:docMk/>
            <pc:sldMk cId="3992656606" sldId="263"/>
            <ac:picMk id="8" creationId="{13D480FF-596C-85DC-05A4-D921926A1C6E}"/>
          </ac:picMkLst>
        </pc:picChg>
        <pc:picChg chg="add mod">
          <ac:chgData name="전찬욱" userId="274ccda3-0f0e-4879-b74b-d5510e92e005" providerId="ADAL" clId="{16DDCCAD-448D-424F-A326-E02911D19BC1}" dt="2023-12-16T05:33:52.061" v="1250" actId="1076"/>
          <ac:picMkLst>
            <pc:docMk/>
            <pc:sldMk cId="3992656606" sldId="263"/>
            <ac:picMk id="10" creationId="{24FF1CB2-EBDE-CC3B-D317-7DB14506F7E4}"/>
          </ac:picMkLst>
        </pc:picChg>
      </pc:sldChg>
      <pc:sldChg chg="delSp modSp add mod">
        <pc:chgData name="전찬욱" userId="274ccda3-0f0e-4879-b74b-d5510e92e005" providerId="ADAL" clId="{16DDCCAD-448D-424F-A326-E02911D19BC1}" dt="2023-12-16T06:43:38.669" v="1287"/>
        <pc:sldMkLst>
          <pc:docMk/>
          <pc:sldMk cId="3549400341" sldId="264"/>
        </pc:sldMkLst>
        <pc:spChg chg="mod">
          <ac:chgData name="전찬욱" userId="274ccda3-0f0e-4879-b74b-d5510e92e005" providerId="ADAL" clId="{16DDCCAD-448D-424F-A326-E02911D19BC1}" dt="2023-12-16T05:06:50.907" v="275" actId="20577"/>
          <ac:spMkLst>
            <pc:docMk/>
            <pc:sldMk cId="3549400341" sldId="264"/>
            <ac:spMk id="2" creationId="{8FFCAD18-AB46-4611-74BF-E3ED31E7D266}"/>
          </ac:spMkLst>
        </pc:spChg>
        <pc:spChg chg="mod">
          <ac:chgData name="전찬욱" userId="274ccda3-0f0e-4879-b74b-d5510e92e005" providerId="ADAL" clId="{16DDCCAD-448D-424F-A326-E02911D19BC1}" dt="2023-12-16T06:43:38.669" v="1287"/>
          <ac:spMkLst>
            <pc:docMk/>
            <pc:sldMk cId="3549400341" sldId="264"/>
            <ac:spMk id="3" creationId="{93E7776B-8480-3E28-D5C9-6193AF6DCA73}"/>
          </ac:spMkLst>
        </pc:spChg>
        <pc:picChg chg="del">
          <ac:chgData name="전찬욱" userId="274ccda3-0f0e-4879-b74b-d5510e92e005" providerId="ADAL" clId="{16DDCCAD-448D-424F-A326-E02911D19BC1}" dt="2023-12-16T05:06:45.572" v="265" actId="478"/>
          <ac:picMkLst>
            <pc:docMk/>
            <pc:sldMk cId="3549400341" sldId="264"/>
            <ac:picMk id="6" creationId="{281CAFAA-5FCB-558F-A534-ECCCC03C6FCB}"/>
          </ac:picMkLst>
        </pc:picChg>
      </pc:sldChg>
      <pc:sldChg chg="addSp delSp modSp new mod ord">
        <pc:chgData name="전찬욱" userId="274ccda3-0f0e-4879-b74b-d5510e92e005" providerId="ADAL" clId="{16DDCCAD-448D-424F-A326-E02911D19BC1}" dt="2023-12-16T05:22:04.975" v="1206" actId="20577"/>
        <pc:sldMkLst>
          <pc:docMk/>
          <pc:sldMk cId="941175018" sldId="265"/>
        </pc:sldMkLst>
        <pc:spChg chg="mod">
          <ac:chgData name="전찬욱" userId="274ccda3-0f0e-4879-b74b-d5510e92e005" providerId="ADAL" clId="{16DDCCAD-448D-424F-A326-E02911D19BC1}" dt="2023-12-16T05:22:04.975" v="1206" actId="20577"/>
          <ac:spMkLst>
            <pc:docMk/>
            <pc:sldMk cId="941175018" sldId="265"/>
            <ac:spMk id="2" creationId="{E95F568B-1C79-ED66-8AF6-9CB08706C13F}"/>
          </ac:spMkLst>
        </pc:spChg>
        <pc:spChg chg="add del">
          <ac:chgData name="전찬욱" userId="274ccda3-0f0e-4879-b74b-d5510e92e005" providerId="ADAL" clId="{16DDCCAD-448D-424F-A326-E02911D19BC1}" dt="2023-12-16T05:19:40.639" v="1124"/>
          <ac:spMkLst>
            <pc:docMk/>
            <pc:sldMk cId="941175018" sldId="265"/>
            <ac:spMk id="3" creationId="{8F3F2A97-00D9-5CCA-7146-88825A3A9702}"/>
          </ac:spMkLst>
        </pc:spChg>
        <pc:spChg chg="add mod">
          <ac:chgData name="전찬욱" userId="274ccda3-0f0e-4879-b74b-d5510e92e005" providerId="ADAL" clId="{16DDCCAD-448D-424F-A326-E02911D19BC1}" dt="2023-12-16T05:20:52.566" v="1138" actId="1076"/>
          <ac:spMkLst>
            <pc:docMk/>
            <pc:sldMk cId="941175018" sldId="265"/>
            <ac:spMk id="10" creationId="{6CB22731-790E-6A45-A347-A11C1DC53387}"/>
          </ac:spMkLst>
        </pc:spChg>
        <pc:picChg chg="add del mod">
          <ac:chgData name="전찬욱" userId="274ccda3-0f0e-4879-b74b-d5510e92e005" providerId="ADAL" clId="{16DDCCAD-448D-424F-A326-E02911D19BC1}" dt="2023-12-16T05:19:35.382" v="1118"/>
          <ac:picMkLst>
            <pc:docMk/>
            <pc:sldMk cId="941175018" sldId="265"/>
            <ac:picMk id="5" creationId="{AFF6D8C0-BB5C-9BE0-1B6D-94AB503CF8F7}"/>
          </ac:picMkLst>
        </pc:picChg>
        <pc:picChg chg="add del mod">
          <ac:chgData name="전찬욱" userId="274ccda3-0f0e-4879-b74b-d5510e92e005" providerId="ADAL" clId="{16DDCCAD-448D-424F-A326-E02911D19BC1}" dt="2023-12-16T05:19:37.715" v="1123"/>
          <ac:picMkLst>
            <pc:docMk/>
            <pc:sldMk cId="941175018" sldId="265"/>
            <ac:picMk id="7" creationId="{4D486832-5517-F370-B29A-CBDFF705C3FE}"/>
          </ac:picMkLst>
        </pc:picChg>
        <pc:picChg chg="add mod">
          <ac:chgData name="전찬욱" userId="274ccda3-0f0e-4879-b74b-d5510e92e005" providerId="ADAL" clId="{16DDCCAD-448D-424F-A326-E02911D19BC1}" dt="2023-12-16T05:21:06.408" v="1144" actId="1076"/>
          <ac:picMkLst>
            <pc:docMk/>
            <pc:sldMk cId="941175018" sldId="265"/>
            <ac:picMk id="9" creationId="{2B357F6F-8DDE-3561-6514-66761ED3EAB3}"/>
          </ac:picMkLst>
        </pc:picChg>
        <pc:picChg chg="add del mod">
          <ac:chgData name="전찬욱" userId="274ccda3-0f0e-4879-b74b-d5510e92e005" providerId="ADAL" clId="{16DDCCAD-448D-424F-A326-E02911D19BC1}" dt="2023-12-16T05:21:48.837" v="1147" actId="478"/>
          <ac:picMkLst>
            <pc:docMk/>
            <pc:sldMk cId="941175018" sldId="265"/>
            <ac:picMk id="12" creationId="{0FC4B9BC-BECE-2E46-9C30-D66713D9598A}"/>
          </ac:picMkLst>
        </pc:picChg>
        <pc:picChg chg="add mod">
          <ac:chgData name="전찬욱" userId="274ccda3-0f0e-4879-b74b-d5510e92e005" providerId="ADAL" clId="{16DDCCAD-448D-424F-A326-E02911D19BC1}" dt="2023-12-16T05:21:54.363" v="1152" actId="1076"/>
          <ac:picMkLst>
            <pc:docMk/>
            <pc:sldMk cId="941175018" sldId="265"/>
            <ac:picMk id="14" creationId="{13F45571-950A-BE47-2676-B6406CB95E64}"/>
          </ac:picMkLst>
        </pc:picChg>
      </pc:sldChg>
      <pc:sldChg chg="delSp add mod">
        <pc:chgData name="전찬욱" userId="274ccda3-0f0e-4879-b74b-d5510e92e005" providerId="ADAL" clId="{16DDCCAD-448D-424F-A326-E02911D19BC1}" dt="2023-12-16T05:23:52.988" v="1219" actId="478"/>
        <pc:sldMkLst>
          <pc:docMk/>
          <pc:sldMk cId="442334673" sldId="266"/>
        </pc:sldMkLst>
        <pc:picChg chg="del">
          <ac:chgData name="전찬욱" userId="274ccda3-0f0e-4879-b74b-d5510e92e005" providerId="ADAL" clId="{16DDCCAD-448D-424F-A326-E02911D19BC1}" dt="2023-12-16T05:23:52.988" v="1219" actId="478"/>
          <ac:picMkLst>
            <pc:docMk/>
            <pc:sldMk cId="442334673" sldId="266"/>
            <ac:picMk id="8" creationId="{13D480FF-596C-85DC-05A4-D921926A1C6E}"/>
          </ac:picMkLst>
        </pc:picChg>
      </pc:sldChg>
      <pc:sldChg chg="addSp modSp add mod">
        <pc:chgData name="전찬욱" userId="274ccda3-0f0e-4879-b74b-d5510e92e005" providerId="ADAL" clId="{16DDCCAD-448D-424F-A326-E02911D19BC1}" dt="2023-12-16T05:35:02.471" v="1259" actId="14100"/>
        <pc:sldMkLst>
          <pc:docMk/>
          <pc:sldMk cId="3546141871" sldId="267"/>
        </pc:sldMkLst>
        <pc:spChg chg="mod">
          <ac:chgData name="전찬욱" userId="274ccda3-0f0e-4879-b74b-d5510e92e005" providerId="ADAL" clId="{16DDCCAD-448D-424F-A326-E02911D19BC1}" dt="2023-12-16T05:32:10.734" v="1236" actId="6549"/>
          <ac:spMkLst>
            <pc:docMk/>
            <pc:sldMk cId="3546141871" sldId="267"/>
            <ac:spMk id="3" creationId="{93E7776B-8480-3E28-D5C9-6193AF6DCA73}"/>
          </ac:spMkLst>
        </pc:spChg>
        <pc:picChg chg="add mod">
          <ac:chgData name="전찬욱" userId="274ccda3-0f0e-4879-b74b-d5510e92e005" providerId="ADAL" clId="{16DDCCAD-448D-424F-A326-E02911D19BC1}" dt="2023-12-16T05:32:43.430" v="1238" actId="14100"/>
          <ac:picMkLst>
            <pc:docMk/>
            <pc:sldMk cId="3546141871" sldId="267"/>
            <ac:picMk id="5" creationId="{F7B64C7F-D8D4-2818-571E-3D66CEA893B1}"/>
          </ac:picMkLst>
        </pc:picChg>
        <pc:picChg chg="add mod">
          <ac:chgData name="전찬욱" userId="274ccda3-0f0e-4879-b74b-d5510e92e005" providerId="ADAL" clId="{16DDCCAD-448D-424F-A326-E02911D19BC1}" dt="2023-12-16T05:35:02.471" v="1259" actId="14100"/>
          <ac:picMkLst>
            <pc:docMk/>
            <pc:sldMk cId="3546141871" sldId="267"/>
            <ac:picMk id="7" creationId="{B0FB559B-8084-463F-A3AC-FEA2B381EAA8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06:42:59.953" v="1271" actId="478"/>
        <pc:sldMkLst>
          <pc:docMk/>
          <pc:sldMk cId="647869331" sldId="268"/>
        </pc:sldMkLst>
        <pc:picChg chg="del">
          <ac:chgData name="전찬욱" userId="274ccda3-0f0e-4879-b74b-d5510e92e005" providerId="ADAL" clId="{16DDCCAD-448D-424F-A326-E02911D19BC1}" dt="2023-12-16T05:32:55.227" v="1240" actId="478"/>
          <ac:picMkLst>
            <pc:docMk/>
            <pc:sldMk cId="647869331" sldId="268"/>
            <ac:picMk id="5" creationId="{F7B64C7F-D8D4-2818-571E-3D66CEA893B1}"/>
          </ac:picMkLst>
        </pc:picChg>
        <pc:picChg chg="add del mod">
          <ac:chgData name="전찬욱" userId="274ccda3-0f0e-4879-b74b-d5510e92e005" providerId="ADAL" clId="{16DDCCAD-448D-424F-A326-E02911D19BC1}" dt="2023-12-16T06:42:34.326" v="1262" actId="478"/>
          <ac:picMkLst>
            <pc:docMk/>
            <pc:sldMk cId="647869331" sldId="268"/>
            <ac:picMk id="6" creationId="{2BB208C8-8E1A-D9E4-E9A6-6B9BC4502D7B}"/>
          </ac:picMkLst>
        </pc:picChg>
        <pc:picChg chg="add del mod">
          <ac:chgData name="전찬욱" userId="274ccda3-0f0e-4879-b74b-d5510e92e005" providerId="ADAL" clId="{16DDCCAD-448D-424F-A326-E02911D19BC1}" dt="2023-12-16T06:42:59.953" v="1271" actId="478"/>
          <ac:picMkLst>
            <pc:docMk/>
            <pc:sldMk cId="647869331" sldId="268"/>
            <ac:picMk id="8" creationId="{BBB23AB7-0A82-3549-3776-8F875181AE11}"/>
          </ac:picMkLst>
        </pc:picChg>
        <pc:picChg chg="add mod">
          <ac:chgData name="전찬욱" userId="274ccda3-0f0e-4879-b74b-d5510e92e005" providerId="ADAL" clId="{16DDCCAD-448D-424F-A326-E02911D19BC1}" dt="2023-12-16T06:42:51.980" v="1268" actId="1076"/>
          <ac:picMkLst>
            <pc:docMk/>
            <pc:sldMk cId="647869331" sldId="268"/>
            <ac:picMk id="10" creationId="{2F402E0C-9752-7EF7-8A66-9A1F76E24400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06:59:43.976" v="2296" actId="20577"/>
        <pc:sldMkLst>
          <pc:docMk/>
          <pc:sldMk cId="3891865590" sldId="269"/>
        </pc:sldMkLst>
        <pc:spChg chg="mod">
          <ac:chgData name="전찬욱" userId="274ccda3-0f0e-4879-b74b-d5510e92e005" providerId="ADAL" clId="{16DDCCAD-448D-424F-A326-E02911D19BC1}" dt="2023-12-16T06:44:01.361" v="1300" actId="20577"/>
          <ac:spMkLst>
            <pc:docMk/>
            <pc:sldMk cId="3891865590" sldId="269"/>
            <ac:spMk id="2" creationId="{8FFCAD18-AB46-4611-74BF-E3ED31E7D266}"/>
          </ac:spMkLst>
        </pc:spChg>
        <pc:spChg chg="mod">
          <ac:chgData name="전찬욱" userId="274ccda3-0f0e-4879-b74b-d5510e92e005" providerId="ADAL" clId="{16DDCCAD-448D-424F-A326-E02911D19BC1}" dt="2023-12-16T06:56:52.938" v="2255" actId="20577"/>
          <ac:spMkLst>
            <pc:docMk/>
            <pc:sldMk cId="3891865590" sldId="269"/>
            <ac:spMk id="3" creationId="{93E7776B-8480-3E28-D5C9-6193AF6DCA73}"/>
          </ac:spMkLst>
        </pc:spChg>
        <pc:spChg chg="add mod">
          <ac:chgData name="전찬욱" userId="274ccda3-0f0e-4879-b74b-d5510e92e005" providerId="ADAL" clId="{16DDCCAD-448D-424F-A326-E02911D19BC1}" dt="2023-12-16T06:59:43.976" v="2296" actId="20577"/>
          <ac:spMkLst>
            <pc:docMk/>
            <pc:sldMk cId="3891865590" sldId="269"/>
            <ac:spMk id="6" creationId="{3D23058E-6759-BAFF-67F6-FBFA32D1E84D}"/>
          </ac:spMkLst>
        </pc:spChg>
        <pc:picChg chg="add del mod">
          <ac:chgData name="전찬욱" userId="274ccda3-0f0e-4879-b74b-d5510e92e005" providerId="ADAL" clId="{16DDCCAD-448D-424F-A326-E02911D19BC1}" dt="2023-12-16T06:44:28.525" v="1304" actId="478"/>
          <ac:picMkLst>
            <pc:docMk/>
            <pc:sldMk cId="3891865590" sldId="269"/>
            <ac:picMk id="5" creationId="{51BA2E25-A59B-757D-7DA6-25BF538925DB}"/>
          </ac:picMkLst>
        </pc:picChg>
        <pc:picChg chg="del">
          <ac:chgData name="전찬욱" userId="274ccda3-0f0e-4879-b74b-d5510e92e005" providerId="ADAL" clId="{16DDCCAD-448D-424F-A326-E02911D19BC1}" dt="2023-12-16T06:43:58.427" v="1289" actId="478"/>
          <ac:picMkLst>
            <pc:docMk/>
            <pc:sldMk cId="3891865590" sldId="269"/>
            <ac:picMk id="10" creationId="{2F402E0C-9752-7EF7-8A66-9A1F76E24400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08:54:13.335" v="2863" actId="1076"/>
        <pc:sldMkLst>
          <pc:docMk/>
          <pc:sldMk cId="1505453393" sldId="270"/>
        </pc:sldMkLst>
        <pc:picChg chg="del">
          <ac:chgData name="전찬욱" userId="274ccda3-0f0e-4879-b74b-d5510e92e005" providerId="ADAL" clId="{16DDCCAD-448D-424F-A326-E02911D19BC1}" dt="2023-12-16T06:56:15.712" v="2073" actId="478"/>
          <ac:picMkLst>
            <pc:docMk/>
            <pc:sldMk cId="1505453393" sldId="270"/>
            <ac:picMk id="5" creationId="{51BA2E25-A59B-757D-7DA6-25BF538925DB}"/>
          </ac:picMkLst>
        </pc:picChg>
        <pc:picChg chg="add del mod">
          <ac:chgData name="전찬욱" userId="274ccda3-0f0e-4879-b74b-d5510e92e005" providerId="ADAL" clId="{16DDCCAD-448D-424F-A326-E02911D19BC1}" dt="2023-12-16T08:54:06.456" v="2861" actId="478"/>
          <ac:picMkLst>
            <pc:docMk/>
            <pc:sldMk cId="1505453393" sldId="270"/>
            <ac:picMk id="6" creationId="{22A79701-13D3-82F9-84ED-B93C9F12F827}"/>
          </ac:picMkLst>
        </pc:picChg>
        <pc:picChg chg="add mod">
          <ac:chgData name="전찬욱" userId="274ccda3-0f0e-4879-b74b-d5510e92e005" providerId="ADAL" clId="{16DDCCAD-448D-424F-A326-E02911D19BC1}" dt="2023-12-16T08:54:13.335" v="2863" actId="1076"/>
          <ac:picMkLst>
            <pc:docMk/>
            <pc:sldMk cId="1505453393" sldId="270"/>
            <ac:picMk id="8" creationId="{B1340B9E-16C4-E37E-A70C-DBF6C5010120}"/>
          </ac:picMkLst>
        </pc:picChg>
      </pc:sldChg>
      <pc:sldChg chg="delSp modSp add mod">
        <pc:chgData name="전찬욱" userId="274ccda3-0f0e-4879-b74b-d5510e92e005" providerId="ADAL" clId="{16DDCCAD-448D-424F-A326-E02911D19BC1}" dt="2023-12-18T23:47:52.480" v="7586" actId="20577"/>
        <pc:sldMkLst>
          <pc:docMk/>
          <pc:sldMk cId="1632186051" sldId="271"/>
        </pc:sldMkLst>
        <pc:spChg chg="mod">
          <ac:chgData name="전찬욱" userId="274ccda3-0f0e-4879-b74b-d5510e92e005" providerId="ADAL" clId="{16DDCCAD-448D-424F-A326-E02911D19BC1}" dt="2023-12-18T23:47:52.480" v="7586" actId="20577"/>
          <ac:spMkLst>
            <pc:docMk/>
            <pc:sldMk cId="1632186051" sldId="271"/>
            <ac:spMk id="3" creationId="{93E7776B-8480-3E28-D5C9-6193AF6DCA73}"/>
          </ac:spMkLst>
        </pc:spChg>
        <pc:spChg chg="del">
          <ac:chgData name="전찬욱" userId="274ccda3-0f0e-4879-b74b-d5510e92e005" providerId="ADAL" clId="{16DDCCAD-448D-424F-A326-E02911D19BC1}" dt="2023-12-16T07:00:08.722" v="2298" actId="478"/>
          <ac:spMkLst>
            <pc:docMk/>
            <pc:sldMk cId="1632186051" sldId="271"/>
            <ac:spMk id="6" creationId="{3D23058E-6759-BAFF-67F6-FBFA32D1E84D}"/>
          </ac:spMkLst>
        </pc:spChg>
      </pc:sldChg>
      <pc:sldChg chg="addSp modSp new mod">
        <pc:chgData name="전찬욱" userId="274ccda3-0f0e-4879-b74b-d5510e92e005" providerId="ADAL" clId="{16DDCCAD-448D-424F-A326-E02911D19BC1}" dt="2023-12-16T07:02:58.450" v="2763" actId="1076"/>
        <pc:sldMkLst>
          <pc:docMk/>
          <pc:sldMk cId="3361392225" sldId="272"/>
        </pc:sldMkLst>
        <pc:spChg chg="mod">
          <ac:chgData name="전찬욱" userId="274ccda3-0f0e-4879-b74b-d5510e92e005" providerId="ADAL" clId="{16DDCCAD-448D-424F-A326-E02911D19BC1}" dt="2023-12-16T07:02:54.906" v="2762" actId="20577"/>
          <ac:spMkLst>
            <pc:docMk/>
            <pc:sldMk cId="3361392225" sldId="272"/>
            <ac:spMk id="2" creationId="{967E01F9-E235-A327-66ED-A9281A42074C}"/>
          </ac:spMkLst>
        </pc:spChg>
        <pc:picChg chg="add mod">
          <ac:chgData name="전찬욱" userId="274ccda3-0f0e-4879-b74b-d5510e92e005" providerId="ADAL" clId="{16DDCCAD-448D-424F-A326-E02911D19BC1}" dt="2023-12-16T07:02:58.450" v="2763" actId="1076"/>
          <ac:picMkLst>
            <pc:docMk/>
            <pc:sldMk cId="3361392225" sldId="272"/>
            <ac:picMk id="5" creationId="{DDFDEDBF-A0D5-2697-DCFD-DBA616DFBA72}"/>
          </ac:picMkLst>
        </pc:picChg>
      </pc:sldChg>
      <pc:sldChg chg="modSp add mod">
        <pc:chgData name="전찬욱" userId="274ccda3-0f0e-4879-b74b-d5510e92e005" providerId="ADAL" clId="{16DDCCAD-448D-424F-A326-E02911D19BC1}" dt="2023-12-16T10:00:28.506" v="3644" actId="20577"/>
        <pc:sldMkLst>
          <pc:docMk/>
          <pc:sldMk cId="4107873097" sldId="273"/>
        </pc:sldMkLst>
        <pc:spChg chg="mod">
          <ac:chgData name="전찬욱" userId="274ccda3-0f0e-4879-b74b-d5510e92e005" providerId="ADAL" clId="{16DDCCAD-448D-424F-A326-E02911D19BC1}" dt="2023-12-16T09:59:39.041" v="3462" actId="6549"/>
          <ac:spMkLst>
            <pc:docMk/>
            <pc:sldMk cId="4107873097" sldId="273"/>
            <ac:spMk id="2" creationId="{B01E99EE-B18B-313A-177D-128BD5ACA3FE}"/>
          </ac:spMkLst>
        </pc:spChg>
        <pc:spChg chg="mod">
          <ac:chgData name="전찬욱" userId="274ccda3-0f0e-4879-b74b-d5510e92e005" providerId="ADAL" clId="{16DDCCAD-448D-424F-A326-E02911D19BC1}" dt="2023-12-16T10:00:28.506" v="3644" actId="20577"/>
          <ac:spMkLst>
            <pc:docMk/>
            <pc:sldMk cId="4107873097" sldId="273"/>
            <ac:spMk id="3" creationId="{38D4DE14-EADB-5230-F193-96B14EC51F00}"/>
          </ac:spMkLst>
        </pc:spChg>
        <pc:picChg chg="mod">
          <ac:chgData name="전찬욱" userId="274ccda3-0f0e-4879-b74b-d5510e92e005" providerId="ADAL" clId="{16DDCCAD-448D-424F-A326-E02911D19BC1}" dt="2023-12-16T10:00:19.604" v="3591" actId="14100"/>
          <ac:picMkLst>
            <pc:docMk/>
            <pc:sldMk cId="4107873097" sldId="273"/>
            <ac:picMk id="5" creationId="{95672E46-F98E-CA44-9E5A-1466B0F339DD}"/>
          </ac:picMkLst>
        </pc:picChg>
      </pc:sldChg>
      <pc:sldChg chg="add del ord">
        <pc:chgData name="전찬욱" userId="274ccda3-0f0e-4879-b74b-d5510e92e005" providerId="ADAL" clId="{16DDCCAD-448D-424F-A326-E02911D19BC1}" dt="2023-12-16T09:56:05.173" v="3077" actId="47"/>
        <pc:sldMkLst>
          <pc:docMk/>
          <pc:sldMk cId="2203572693" sldId="274"/>
        </pc:sldMkLst>
      </pc:sldChg>
      <pc:sldChg chg="addSp delSp modSp add mod">
        <pc:chgData name="전찬욱" userId="274ccda3-0f0e-4879-b74b-d5510e92e005" providerId="ADAL" clId="{16DDCCAD-448D-424F-A326-E02911D19BC1}" dt="2023-12-16T09:55:09.532" v="3060" actId="14100"/>
        <pc:sldMkLst>
          <pc:docMk/>
          <pc:sldMk cId="417570452" sldId="275"/>
        </pc:sldMkLst>
        <pc:spChg chg="mod">
          <ac:chgData name="전찬욱" userId="274ccda3-0f0e-4879-b74b-d5510e92e005" providerId="ADAL" clId="{16DDCCAD-448D-424F-A326-E02911D19BC1}" dt="2023-12-16T09:54:25.664" v="3051" actId="20577"/>
          <ac:spMkLst>
            <pc:docMk/>
            <pc:sldMk cId="417570452" sldId="275"/>
            <ac:spMk id="3" creationId="{38D4DE14-EADB-5230-F193-96B14EC51F00}"/>
          </ac:spMkLst>
        </pc:spChg>
        <pc:picChg chg="add mod">
          <ac:chgData name="전찬욱" userId="274ccda3-0f0e-4879-b74b-d5510e92e005" providerId="ADAL" clId="{16DDCCAD-448D-424F-A326-E02911D19BC1}" dt="2023-12-16T09:55:09.532" v="3060" actId="14100"/>
          <ac:picMkLst>
            <pc:docMk/>
            <pc:sldMk cId="417570452" sldId="275"/>
            <ac:picMk id="5" creationId="{28939001-8BA8-98FD-80FD-4D67AA82DA42}"/>
          </ac:picMkLst>
        </pc:picChg>
        <pc:picChg chg="del">
          <ac:chgData name="전찬욱" userId="274ccda3-0f0e-4879-b74b-d5510e92e005" providerId="ADAL" clId="{16DDCCAD-448D-424F-A326-E02911D19BC1}" dt="2023-12-16T09:54:22.577" v="3050" actId="478"/>
          <ac:picMkLst>
            <pc:docMk/>
            <pc:sldMk cId="417570452" sldId="275"/>
            <ac:picMk id="13" creationId="{C2BCAE29-5ADE-6BEF-44EF-381245A03AF1}"/>
          </ac:picMkLst>
        </pc:picChg>
      </pc:sldChg>
      <pc:sldChg chg="addSp modSp new mod">
        <pc:chgData name="전찬욱" userId="274ccda3-0f0e-4879-b74b-d5510e92e005" providerId="ADAL" clId="{16DDCCAD-448D-424F-A326-E02911D19BC1}" dt="2023-12-16T09:58:43.710" v="3445" actId="1076"/>
        <pc:sldMkLst>
          <pc:docMk/>
          <pc:sldMk cId="1891552698" sldId="276"/>
        </pc:sldMkLst>
        <pc:spChg chg="mod">
          <ac:chgData name="전찬욱" userId="274ccda3-0f0e-4879-b74b-d5510e92e005" providerId="ADAL" clId="{16DDCCAD-448D-424F-A326-E02911D19BC1}" dt="2023-12-16T09:55:47.230" v="3074" actId="20577"/>
          <ac:spMkLst>
            <pc:docMk/>
            <pc:sldMk cId="1891552698" sldId="276"/>
            <ac:spMk id="2" creationId="{D0AF83A9-39B3-6ABA-163F-93034A77BD37}"/>
          </ac:spMkLst>
        </pc:spChg>
        <pc:spChg chg="mod">
          <ac:chgData name="전찬욱" userId="274ccda3-0f0e-4879-b74b-d5510e92e005" providerId="ADAL" clId="{16DDCCAD-448D-424F-A326-E02911D19BC1}" dt="2023-12-16T09:58:41.580" v="3444" actId="20577"/>
          <ac:spMkLst>
            <pc:docMk/>
            <pc:sldMk cId="1891552698" sldId="276"/>
            <ac:spMk id="3" creationId="{45CE902A-B9A5-564C-C33C-FC28A28943BE}"/>
          </ac:spMkLst>
        </pc:spChg>
        <pc:picChg chg="add mod">
          <ac:chgData name="전찬욱" userId="274ccda3-0f0e-4879-b74b-d5510e92e005" providerId="ADAL" clId="{16DDCCAD-448D-424F-A326-E02911D19BC1}" dt="2023-12-16T09:58:43.710" v="3445" actId="1076"/>
          <ac:picMkLst>
            <pc:docMk/>
            <pc:sldMk cId="1891552698" sldId="276"/>
            <ac:picMk id="5" creationId="{28BD035A-A7ED-5226-E090-F26C636A1E85}"/>
          </ac:picMkLst>
        </pc:picChg>
        <pc:picChg chg="add mod">
          <ac:chgData name="전찬욱" userId="274ccda3-0f0e-4879-b74b-d5510e92e005" providerId="ADAL" clId="{16DDCCAD-448D-424F-A326-E02911D19BC1}" dt="2023-12-16T09:58:29.314" v="3378" actId="1076"/>
          <ac:picMkLst>
            <pc:docMk/>
            <pc:sldMk cId="1891552698" sldId="276"/>
            <ac:picMk id="7" creationId="{766EB799-F0FA-714F-CF21-8F4F452FBE8F}"/>
          </ac:picMkLst>
        </pc:picChg>
        <pc:picChg chg="add mod">
          <ac:chgData name="전찬욱" userId="274ccda3-0f0e-4879-b74b-d5510e92e005" providerId="ADAL" clId="{16DDCCAD-448D-424F-A326-E02911D19BC1}" dt="2023-12-16T09:58:00.533" v="3304" actId="1076"/>
          <ac:picMkLst>
            <pc:docMk/>
            <pc:sldMk cId="1891552698" sldId="276"/>
            <ac:picMk id="9" creationId="{F814CBF6-34C1-8565-AB46-C127C8D2A584}"/>
          </ac:picMkLst>
        </pc:picChg>
      </pc:sldChg>
      <pc:sldChg chg="delSp modSp add mod">
        <pc:chgData name="전찬욱" userId="274ccda3-0f0e-4879-b74b-d5510e92e005" providerId="ADAL" clId="{16DDCCAD-448D-424F-A326-E02911D19BC1}" dt="2023-12-16T10:04:17.548" v="4614" actId="20577"/>
        <pc:sldMkLst>
          <pc:docMk/>
          <pc:sldMk cId="3703335328" sldId="277"/>
        </pc:sldMkLst>
        <pc:spChg chg="mod">
          <ac:chgData name="전찬욱" userId="274ccda3-0f0e-4879-b74b-d5510e92e005" providerId="ADAL" clId="{16DDCCAD-448D-424F-A326-E02911D19BC1}" dt="2023-12-16T10:04:17.548" v="4614" actId="20577"/>
          <ac:spMkLst>
            <pc:docMk/>
            <pc:sldMk cId="3703335328" sldId="277"/>
            <ac:spMk id="2" creationId="{97216C53-3900-1E6B-8881-52EF1EABA50C}"/>
          </ac:spMkLst>
        </pc:spChg>
        <pc:spChg chg="mod">
          <ac:chgData name="전찬욱" userId="274ccda3-0f0e-4879-b74b-d5510e92e005" providerId="ADAL" clId="{16DDCCAD-448D-424F-A326-E02911D19BC1}" dt="2023-12-16T10:03:10.419" v="4432" actId="20577"/>
          <ac:spMkLst>
            <pc:docMk/>
            <pc:sldMk cId="3703335328" sldId="277"/>
            <ac:spMk id="3" creationId="{CC7E7459-DAFA-2A2E-99B8-F40274D81165}"/>
          </ac:spMkLst>
        </pc:spChg>
        <pc:picChg chg="del">
          <ac:chgData name="전찬욱" userId="274ccda3-0f0e-4879-b74b-d5510e92e005" providerId="ADAL" clId="{16DDCCAD-448D-424F-A326-E02911D19BC1}" dt="2023-12-16T10:01:46.567" v="3970" actId="478"/>
          <ac:picMkLst>
            <pc:docMk/>
            <pc:sldMk cId="3703335328" sldId="277"/>
            <ac:picMk id="5" creationId="{E63D96B9-D1B5-7F98-98F9-97378BD05A13}"/>
          </ac:picMkLst>
        </pc:picChg>
        <pc:picChg chg="mod">
          <ac:chgData name="전찬욱" userId="274ccda3-0f0e-4879-b74b-d5510e92e005" providerId="ADAL" clId="{16DDCCAD-448D-424F-A326-E02911D19BC1}" dt="2023-12-16T10:01:55.669" v="3972" actId="1076"/>
          <ac:picMkLst>
            <pc:docMk/>
            <pc:sldMk cId="3703335328" sldId="277"/>
            <ac:picMk id="7" creationId="{6CBE9521-B22B-3E98-4B2F-A07197AF8811}"/>
          </ac:picMkLst>
        </pc:picChg>
      </pc:sldChg>
      <pc:sldChg chg="addSp delSp modSp new mod">
        <pc:chgData name="전찬욱" userId="274ccda3-0f0e-4879-b74b-d5510e92e005" providerId="ADAL" clId="{16DDCCAD-448D-424F-A326-E02911D19BC1}" dt="2023-12-16T10:15:57.050" v="5485" actId="1076"/>
        <pc:sldMkLst>
          <pc:docMk/>
          <pc:sldMk cId="2811297910" sldId="278"/>
        </pc:sldMkLst>
        <pc:spChg chg="mod">
          <ac:chgData name="전찬욱" userId="274ccda3-0f0e-4879-b74b-d5510e92e005" providerId="ADAL" clId="{16DDCCAD-448D-424F-A326-E02911D19BC1}" dt="2023-12-16T10:05:45.610" v="4641" actId="20577"/>
          <ac:spMkLst>
            <pc:docMk/>
            <pc:sldMk cId="2811297910" sldId="278"/>
            <ac:spMk id="2" creationId="{5F52E1DA-CCE6-1B38-13A2-8E5F48B969F9}"/>
          </ac:spMkLst>
        </pc:spChg>
        <pc:spChg chg="add del mod">
          <ac:chgData name="전찬욱" userId="274ccda3-0f0e-4879-b74b-d5510e92e005" providerId="ADAL" clId="{16DDCCAD-448D-424F-A326-E02911D19BC1}" dt="2023-12-16T10:08:23.100" v="5046" actId="20577"/>
          <ac:spMkLst>
            <pc:docMk/>
            <pc:sldMk cId="2811297910" sldId="278"/>
            <ac:spMk id="3" creationId="{D0479075-574C-035B-453C-B19747725625}"/>
          </ac:spMkLst>
        </pc:spChg>
        <pc:spChg chg="add mod">
          <ac:chgData name="전찬욱" userId="274ccda3-0f0e-4879-b74b-d5510e92e005" providerId="ADAL" clId="{16DDCCAD-448D-424F-A326-E02911D19BC1}" dt="2023-12-16T10:15:57.050" v="5485" actId="1076"/>
          <ac:spMkLst>
            <pc:docMk/>
            <pc:sldMk cId="2811297910" sldId="278"/>
            <ac:spMk id="11" creationId="{023C0651-D858-000D-8CE3-A474BEE5530D}"/>
          </ac:spMkLst>
        </pc:spChg>
        <pc:picChg chg="add del mod">
          <ac:chgData name="전찬욱" userId="274ccda3-0f0e-4879-b74b-d5510e92e005" providerId="ADAL" clId="{16DDCCAD-448D-424F-A326-E02911D19BC1}" dt="2023-12-16T10:05:26.579" v="4626"/>
          <ac:picMkLst>
            <pc:docMk/>
            <pc:sldMk cId="2811297910" sldId="278"/>
            <ac:picMk id="5" creationId="{7A98615E-9589-EF2B-8981-2C52BF61AD7E}"/>
          </ac:picMkLst>
        </pc:picChg>
        <pc:picChg chg="add del mod">
          <ac:chgData name="전찬욱" userId="274ccda3-0f0e-4879-b74b-d5510e92e005" providerId="ADAL" clId="{16DDCCAD-448D-424F-A326-E02911D19BC1}" dt="2023-12-16T10:05:32.900" v="4631"/>
          <ac:picMkLst>
            <pc:docMk/>
            <pc:sldMk cId="2811297910" sldId="278"/>
            <ac:picMk id="7" creationId="{85ED335A-DC9A-4221-544F-3481E27277E7}"/>
          </ac:picMkLst>
        </pc:picChg>
        <pc:picChg chg="add del mod">
          <ac:chgData name="전찬욱" userId="274ccda3-0f0e-4879-b74b-d5510e92e005" providerId="ADAL" clId="{16DDCCAD-448D-424F-A326-E02911D19BC1}" dt="2023-12-16T10:06:41.763" v="4652" actId="478"/>
          <ac:picMkLst>
            <pc:docMk/>
            <pc:sldMk cId="2811297910" sldId="278"/>
            <ac:picMk id="8" creationId="{9A5D3B97-A380-E866-4022-BB6CF76B6DDD}"/>
          </ac:picMkLst>
        </pc:picChg>
        <pc:picChg chg="add mod">
          <ac:chgData name="전찬욱" userId="274ccda3-0f0e-4879-b74b-d5510e92e005" providerId="ADAL" clId="{16DDCCAD-448D-424F-A326-E02911D19BC1}" dt="2023-12-16T10:15:49.340" v="5481" actId="1076"/>
          <ac:picMkLst>
            <pc:docMk/>
            <pc:sldMk cId="2811297910" sldId="278"/>
            <ac:picMk id="10" creationId="{1280F1AC-DD85-4751-DC65-B3402830FA2D}"/>
          </ac:picMkLst>
        </pc:picChg>
      </pc:sldChg>
      <pc:sldChg chg="addSp delSp modSp new add del mod">
        <pc:chgData name="전찬욱" userId="274ccda3-0f0e-4879-b74b-d5510e92e005" providerId="ADAL" clId="{16DDCCAD-448D-424F-A326-E02911D19BC1}" dt="2023-12-18T14:33:48.248" v="7495" actId="1076"/>
        <pc:sldMkLst>
          <pc:docMk/>
          <pc:sldMk cId="1216833980" sldId="279"/>
        </pc:sldMkLst>
        <pc:spChg chg="mod">
          <ac:chgData name="전찬욱" userId="274ccda3-0f0e-4879-b74b-d5510e92e005" providerId="ADAL" clId="{16DDCCAD-448D-424F-A326-E02911D19BC1}" dt="2023-12-16T10:08:47.987" v="5060" actId="20577"/>
          <ac:spMkLst>
            <pc:docMk/>
            <pc:sldMk cId="1216833980" sldId="279"/>
            <ac:spMk id="2" creationId="{74BB8B50-402E-3F5E-B8FA-BD55C07A367C}"/>
          </ac:spMkLst>
        </pc:spChg>
        <pc:picChg chg="add del mod">
          <ac:chgData name="전찬욱" userId="274ccda3-0f0e-4879-b74b-d5510e92e005" providerId="ADAL" clId="{16DDCCAD-448D-424F-A326-E02911D19BC1}" dt="2023-12-18T14:33:36.673" v="7492" actId="478"/>
          <ac:picMkLst>
            <pc:docMk/>
            <pc:sldMk cId="1216833980" sldId="279"/>
            <ac:picMk id="5" creationId="{8EAC22B9-791D-9531-70D5-17B6F1B596E4}"/>
          </ac:picMkLst>
        </pc:picChg>
        <pc:picChg chg="add mod">
          <ac:chgData name="전찬욱" userId="274ccda3-0f0e-4879-b74b-d5510e92e005" providerId="ADAL" clId="{16DDCCAD-448D-424F-A326-E02911D19BC1}" dt="2023-12-18T14:33:48.248" v="7495" actId="1076"/>
          <ac:picMkLst>
            <pc:docMk/>
            <pc:sldMk cId="1216833980" sldId="279"/>
            <ac:picMk id="6" creationId="{47A3A18A-1E64-B3F0-BB0D-A5DC785D5E2A}"/>
          </ac:picMkLst>
        </pc:picChg>
      </pc:sldChg>
      <pc:sldChg chg="addSp delSp modSp new del mod">
        <pc:chgData name="전찬욱" userId="274ccda3-0f0e-4879-b74b-d5510e92e005" providerId="ADAL" clId="{16DDCCAD-448D-424F-A326-E02911D19BC1}" dt="2023-12-16T10:06:05.273" v="4650" actId="47"/>
        <pc:sldMkLst>
          <pc:docMk/>
          <pc:sldMk cId="3165187053" sldId="279"/>
        </pc:sldMkLst>
        <pc:spChg chg="del mod">
          <ac:chgData name="전찬욱" userId="274ccda3-0f0e-4879-b74b-d5510e92e005" providerId="ADAL" clId="{16DDCCAD-448D-424F-A326-E02911D19BC1}" dt="2023-12-16T10:06:00.825" v="4646"/>
          <ac:spMkLst>
            <pc:docMk/>
            <pc:sldMk cId="3165187053" sldId="279"/>
            <ac:spMk id="3" creationId="{D15EAFFC-6880-D4AB-E714-F051BA550B5F}"/>
          </ac:spMkLst>
        </pc:spChg>
        <pc:picChg chg="add mod">
          <ac:chgData name="전찬욱" userId="274ccda3-0f0e-4879-b74b-d5510e92e005" providerId="ADAL" clId="{16DDCCAD-448D-424F-A326-E02911D19BC1}" dt="2023-12-16T10:06:01.250" v="4648" actId="962"/>
          <ac:picMkLst>
            <pc:docMk/>
            <pc:sldMk cId="3165187053" sldId="279"/>
            <ac:picMk id="5" creationId="{A5C8C249-5DD3-462B-10A1-1D1ADA465502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10:09:14.082" v="5064" actId="1076"/>
        <pc:sldMkLst>
          <pc:docMk/>
          <pc:sldMk cId="2115604531" sldId="280"/>
        </pc:sldMkLst>
        <pc:picChg chg="del">
          <ac:chgData name="전찬욱" userId="274ccda3-0f0e-4879-b74b-d5510e92e005" providerId="ADAL" clId="{16DDCCAD-448D-424F-A326-E02911D19BC1}" dt="2023-12-16T10:09:08.673" v="5062" actId="478"/>
          <ac:picMkLst>
            <pc:docMk/>
            <pc:sldMk cId="2115604531" sldId="280"/>
            <ac:picMk id="5" creationId="{8EAC22B9-791D-9531-70D5-17B6F1B596E4}"/>
          </ac:picMkLst>
        </pc:picChg>
        <pc:picChg chg="add mod">
          <ac:chgData name="전찬욱" userId="274ccda3-0f0e-4879-b74b-d5510e92e005" providerId="ADAL" clId="{16DDCCAD-448D-424F-A326-E02911D19BC1}" dt="2023-12-16T10:09:14.082" v="5064" actId="1076"/>
          <ac:picMkLst>
            <pc:docMk/>
            <pc:sldMk cId="2115604531" sldId="280"/>
            <ac:picMk id="6" creationId="{E6C7D9CE-5B06-8F92-C076-3AB962CA572F}"/>
          </ac:picMkLst>
        </pc:picChg>
      </pc:sldChg>
      <pc:sldChg chg="addSp modSp new mod">
        <pc:chgData name="전찬욱" userId="274ccda3-0f0e-4879-b74b-d5510e92e005" providerId="ADAL" clId="{16DDCCAD-448D-424F-A326-E02911D19BC1}" dt="2023-12-16T10:10:36.721" v="5262" actId="1076"/>
        <pc:sldMkLst>
          <pc:docMk/>
          <pc:sldMk cId="1487634155" sldId="281"/>
        </pc:sldMkLst>
        <pc:spChg chg="mod">
          <ac:chgData name="전찬욱" userId="274ccda3-0f0e-4879-b74b-d5510e92e005" providerId="ADAL" clId="{16DDCCAD-448D-424F-A326-E02911D19BC1}" dt="2023-12-16T10:09:27.066" v="5075" actId="20577"/>
          <ac:spMkLst>
            <pc:docMk/>
            <pc:sldMk cId="1487634155" sldId="281"/>
            <ac:spMk id="2" creationId="{519BD52F-3441-6424-A36A-EDC2AA61D181}"/>
          </ac:spMkLst>
        </pc:spChg>
        <pc:spChg chg="mod">
          <ac:chgData name="전찬욱" userId="274ccda3-0f0e-4879-b74b-d5510e92e005" providerId="ADAL" clId="{16DDCCAD-448D-424F-A326-E02911D19BC1}" dt="2023-12-16T10:10:06.388" v="5255" actId="20577"/>
          <ac:spMkLst>
            <pc:docMk/>
            <pc:sldMk cId="1487634155" sldId="281"/>
            <ac:spMk id="3" creationId="{4C69A87B-8767-7C64-4416-8A436A72E5AA}"/>
          </ac:spMkLst>
        </pc:spChg>
        <pc:picChg chg="add mod">
          <ac:chgData name="전찬욱" userId="274ccda3-0f0e-4879-b74b-d5510e92e005" providerId="ADAL" clId="{16DDCCAD-448D-424F-A326-E02911D19BC1}" dt="2023-12-16T10:10:35.236" v="5261" actId="1076"/>
          <ac:picMkLst>
            <pc:docMk/>
            <pc:sldMk cId="1487634155" sldId="281"/>
            <ac:picMk id="5" creationId="{4E1A9235-F83E-6C93-138F-DDE78FF88B22}"/>
          </ac:picMkLst>
        </pc:picChg>
        <pc:picChg chg="add mod">
          <ac:chgData name="전찬욱" userId="274ccda3-0f0e-4879-b74b-d5510e92e005" providerId="ADAL" clId="{16DDCCAD-448D-424F-A326-E02911D19BC1}" dt="2023-12-16T10:10:36.721" v="5262" actId="1076"/>
          <ac:picMkLst>
            <pc:docMk/>
            <pc:sldMk cId="1487634155" sldId="281"/>
            <ac:picMk id="7" creationId="{6260803C-F716-A826-D914-93FBC41C1475}"/>
          </ac:picMkLst>
        </pc:picChg>
      </pc:sldChg>
      <pc:sldChg chg="addSp delSp modSp new mod">
        <pc:chgData name="전찬욱" userId="274ccda3-0f0e-4879-b74b-d5510e92e005" providerId="ADAL" clId="{16DDCCAD-448D-424F-A326-E02911D19BC1}" dt="2023-12-16T10:14:29.546" v="5390" actId="20577"/>
        <pc:sldMkLst>
          <pc:docMk/>
          <pc:sldMk cId="2376889309" sldId="282"/>
        </pc:sldMkLst>
        <pc:spChg chg="mod">
          <ac:chgData name="전찬욱" userId="274ccda3-0f0e-4879-b74b-d5510e92e005" providerId="ADAL" clId="{16DDCCAD-448D-424F-A326-E02911D19BC1}" dt="2023-12-16T10:14:29.546" v="5390" actId="20577"/>
          <ac:spMkLst>
            <pc:docMk/>
            <pc:sldMk cId="2376889309" sldId="282"/>
            <ac:spMk id="2" creationId="{DF3DEA30-7050-35FB-F9B8-42A6F1F3BC55}"/>
          </ac:spMkLst>
        </pc:spChg>
        <pc:spChg chg="mod">
          <ac:chgData name="전찬욱" userId="274ccda3-0f0e-4879-b74b-d5510e92e005" providerId="ADAL" clId="{16DDCCAD-448D-424F-A326-E02911D19BC1}" dt="2023-12-16T10:13:39.045" v="5375" actId="20577"/>
          <ac:spMkLst>
            <pc:docMk/>
            <pc:sldMk cId="2376889309" sldId="282"/>
            <ac:spMk id="3" creationId="{196B0864-DEA4-5A1B-046C-4C2A10870EBC}"/>
          </ac:spMkLst>
        </pc:spChg>
        <pc:picChg chg="add del mod">
          <ac:chgData name="전찬욱" userId="274ccda3-0f0e-4879-b74b-d5510e92e005" providerId="ADAL" clId="{16DDCCAD-448D-424F-A326-E02911D19BC1}" dt="2023-12-16T10:12:59.780" v="5286" actId="478"/>
          <ac:picMkLst>
            <pc:docMk/>
            <pc:sldMk cId="2376889309" sldId="282"/>
            <ac:picMk id="5" creationId="{44CAED75-E061-771C-0722-CC3EE1B37055}"/>
          </ac:picMkLst>
        </pc:picChg>
        <pc:picChg chg="add del mod">
          <ac:chgData name="전찬욱" userId="274ccda3-0f0e-4879-b74b-d5510e92e005" providerId="ADAL" clId="{16DDCCAD-448D-424F-A326-E02911D19BC1}" dt="2023-12-16T10:12:58.290" v="5285" actId="478"/>
          <ac:picMkLst>
            <pc:docMk/>
            <pc:sldMk cId="2376889309" sldId="282"/>
            <ac:picMk id="7" creationId="{51B8396D-B474-F9EF-4FA7-9B41C48DBAA4}"/>
          </ac:picMkLst>
        </pc:picChg>
        <pc:picChg chg="add mod">
          <ac:chgData name="전찬욱" userId="274ccda3-0f0e-4879-b74b-d5510e92e005" providerId="ADAL" clId="{16DDCCAD-448D-424F-A326-E02911D19BC1}" dt="2023-12-16T10:13:12.879" v="5293" actId="1076"/>
          <ac:picMkLst>
            <pc:docMk/>
            <pc:sldMk cId="2376889309" sldId="282"/>
            <ac:picMk id="9" creationId="{AE6CD4FE-4AA5-6166-9239-A70792ED24C9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6T10:15:22.335" v="5478" actId="20577"/>
        <pc:sldMkLst>
          <pc:docMk/>
          <pc:sldMk cId="408400848" sldId="283"/>
        </pc:sldMkLst>
        <pc:spChg chg="mod">
          <ac:chgData name="전찬욱" userId="274ccda3-0f0e-4879-b74b-d5510e92e005" providerId="ADAL" clId="{16DDCCAD-448D-424F-A326-E02911D19BC1}" dt="2023-12-16T10:15:22.335" v="5478" actId="20577"/>
          <ac:spMkLst>
            <pc:docMk/>
            <pc:sldMk cId="408400848" sldId="283"/>
            <ac:spMk id="2" creationId="{DF3DEA30-7050-35FB-F9B8-42A6F1F3BC55}"/>
          </ac:spMkLst>
        </pc:spChg>
        <pc:spChg chg="mod">
          <ac:chgData name="전찬욱" userId="274ccda3-0f0e-4879-b74b-d5510e92e005" providerId="ADAL" clId="{16DDCCAD-448D-424F-A326-E02911D19BC1}" dt="2023-12-16T10:15:18.874" v="5476" actId="20577"/>
          <ac:spMkLst>
            <pc:docMk/>
            <pc:sldMk cId="408400848" sldId="283"/>
            <ac:spMk id="3" creationId="{196B0864-DEA4-5A1B-046C-4C2A10870EBC}"/>
          </ac:spMkLst>
        </pc:spChg>
        <pc:picChg chg="add mod">
          <ac:chgData name="전찬욱" userId="274ccda3-0f0e-4879-b74b-d5510e92e005" providerId="ADAL" clId="{16DDCCAD-448D-424F-A326-E02911D19BC1}" dt="2023-12-16T10:14:55.904" v="5401" actId="1076"/>
          <ac:picMkLst>
            <pc:docMk/>
            <pc:sldMk cId="408400848" sldId="283"/>
            <ac:picMk id="5" creationId="{7ADA74C1-A405-896B-38CF-FB2D758CDB50}"/>
          </ac:picMkLst>
        </pc:picChg>
        <pc:picChg chg="del">
          <ac:chgData name="전찬욱" userId="274ccda3-0f0e-4879-b74b-d5510e92e005" providerId="ADAL" clId="{16DDCCAD-448D-424F-A326-E02911D19BC1}" dt="2023-12-16T10:14:36.489" v="5392" actId="478"/>
          <ac:picMkLst>
            <pc:docMk/>
            <pc:sldMk cId="408400848" sldId="283"/>
            <ac:picMk id="9" creationId="{AE6CD4FE-4AA5-6166-9239-A70792ED24C9}"/>
          </ac:picMkLst>
        </pc:picChg>
      </pc:sldChg>
      <pc:sldChg chg="modSp new mod">
        <pc:chgData name="전찬욱" userId="274ccda3-0f0e-4879-b74b-d5510e92e005" providerId="ADAL" clId="{16DDCCAD-448D-424F-A326-E02911D19BC1}" dt="2023-12-16T10:18:41.461" v="5630" actId="20577"/>
        <pc:sldMkLst>
          <pc:docMk/>
          <pc:sldMk cId="35927423" sldId="284"/>
        </pc:sldMkLst>
        <pc:spChg chg="mod">
          <ac:chgData name="전찬욱" userId="274ccda3-0f0e-4879-b74b-d5510e92e005" providerId="ADAL" clId="{16DDCCAD-448D-424F-A326-E02911D19BC1}" dt="2023-12-16T10:18:41.461" v="5630" actId="20577"/>
          <ac:spMkLst>
            <pc:docMk/>
            <pc:sldMk cId="35927423" sldId="284"/>
            <ac:spMk id="2" creationId="{70FBBA56-2890-463B-59FA-BF5D44780F64}"/>
          </ac:spMkLst>
        </pc:spChg>
      </pc:sldChg>
      <pc:sldChg chg="new del">
        <pc:chgData name="전찬욱" userId="274ccda3-0f0e-4879-b74b-d5510e92e005" providerId="ADAL" clId="{16DDCCAD-448D-424F-A326-E02911D19BC1}" dt="2023-12-16T10:16:13.617" v="5490" actId="680"/>
        <pc:sldMkLst>
          <pc:docMk/>
          <pc:sldMk cId="154214341" sldId="284"/>
        </pc:sldMkLst>
      </pc:sldChg>
      <pc:sldChg chg="add del">
        <pc:chgData name="전찬욱" userId="274ccda3-0f0e-4879-b74b-d5510e92e005" providerId="ADAL" clId="{16DDCCAD-448D-424F-A326-E02911D19BC1}" dt="2023-12-16T10:16:06.818" v="5488" actId="47"/>
        <pc:sldMkLst>
          <pc:docMk/>
          <pc:sldMk cId="3760470106" sldId="284"/>
        </pc:sldMkLst>
      </pc:sldChg>
      <pc:sldChg chg="modSp new mod ord">
        <pc:chgData name="전찬욱" userId="274ccda3-0f0e-4879-b74b-d5510e92e005" providerId="ADAL" clId="{16DDCCAD-448D-424F-A326-E02911D19BC1}" dt="2023-12-16T10:16:43.166" v="5565" actId="20577"/>
        <pc:sldMkLst>
          <pc:docMk/>
          <pc:sldMk cId="3307598729" sldId="285"/>
        </pc:sldMkLst>
        <pc:spChg chg="mod">
          <ac:chgData name="전찬욱" userId="274ccda3-0f0e-4879-b74b-d5510e92e005" providerId="ADAL" clId="{16DDCCAD-448D-424F-A326-E02911D19BC1}" dt="2023-12-16T10:16:43.166" v="5565" actId="20577"/>
          <ac:spMkLst>
            <pc:docMk/>
            <pc:sldMk cId="3307598729" sldId="285"/>
            <ac:spMk id="2" creationId="{AC35D3F0-A496-44BC-50A4-53E4F1C82952}"/>
          </ac:spMkLst>
        </pc:spChg>
      </pc:sldChg>
      <pc:sldChg chg="new del ord">
        <pc:chgData name="전찬욱" userId="274ccda3-0f0e-4879-b74b-d5510e92e005" providerId="ADAL" clId="{16DDCCAD-448D-424F-A326-E02911D19BC1}" dt="2023-12-16T10:16:33.831" v="5552" actId="47"/>
        <pc:sldMkLst>
          <pc:docMk/>
          <pc:sldMk cId="3760025261" sldId="285"/>
        </pc:sldMkLst>
      </pc:sldChg>
      <pc:sldChg chg="new del ord">
        <pc:chgData name="전찬욱" userId="274ccda3-0f0e-4879-b74b-d5510e92e005" providerId="ADAL" clId="{16DDCCAD-448D-424F-A326-E02911D19BC1}" dt="2023-12-16T10:16:45.969" v="5569" actId="47"/>
        <pc:sldMkLst>
          <pc:docMk/>
          <pc:sldMk cId="1029350143" sldId="286"/>
        </pc:sldMkLst>
      </pc:sldChg>
      <pc:sldChg chg="addSp delSp modSp new mod">
        <pc:chgData name="전찬욱" userId="274ccda3-0f0e-4879-b74b-d5510e92e005" providerId="ADAL" clId="{16DDCCAD-448D-424F-A326-E02911D19BC1}" dt="2023-12-17T13:52:50.831" v="6383"/>
        <pc:sldMkLst>
          <pc:docMk/>
          <pc:sldMk cId="1638073823" sldId="286"/>
        </pc:sldMkLst>
        <pc:spChg chg="mod">
          <ac:chgData name="전찬욱" userId="274ccda3-0f0e-4879-b74b-d5510e92e005" providerId="ADAL" clId="{16DDCCAD-448D-424F-A326-E02911D19BC1}" dt="2023-12-16T10:18:09.713" v="5614" actId="20577"/>
          <ac:spMkLst>
            <pc:docMk/>
            <pc:sldMk cId="1638073823" sldId="286"/>
            <ac:spMk id="2" creationId="{5804BC64-C0EB-637A-47EA-5928825840E5}"/>
          </ac:spMkLst>
        </pc:spChg>
        <pc:spChg chg="add mod">
          <ac:chgData name="전찬욱" userId="274ccda3-0f0e-4879-b74b-d5510e92e005" providerId="ADAL" clId="{16DDCCAD-448D-424F-A326-E02911D19BC1}" dt="2023-12-17T13:52:50.831" v="6383"/>
          <ac:spMkLst>
            <pc:docMk/>
            <pc:sldMk cId="1638073823" sldId="286"/>
            <ac:spMk id="3" creationId="{11A1FD05-8694-4CCF-5AAC-29C6BC9C02DC}"/>
          </ac:spMkLst>
        </pc:spChg>
        <pc:spChg chg="del">
          <ac:chgData name="전찬욱" userId="274ccda3-0f0e-4879-b74b-d5510e92e005" providerId="ADAL" clId="{16DDCCAD-448D-424F-A326-E02911D19BC1}" dt="2023-12-16T10:17:19.236" v="5571"/>
          <ac:spMkLst>
            <pc:docMk/>
            <pc:sldMk cId="1638073823" sldId="286"/>
            <ac:spMk id="3" creationId="{6B352032-2E99-8748-F852-A814C7CE91AB}"/>
          </ac:spMkLst>
        </pc:spChg>
        <pc:spChg chg="add del mod">
          <ac:chgData name="전찬욱" userId="274ccda3-0f0e-4879-b74b-d5510e92e005" providerId="ADAL" clId="{16DDCCAD-448D-424F-A326-E02911D19BC1}" dt="2023-12-16T10:17:52.236" v="5575"/>
          <ac:spMkLst>
            <pc:docMk/>
            <pc:sldMk cId="1638073823" sldId="286"/>
            <ac:spMk id="7" creationId="{80F7A979-DFF4-7C7E-3576-2D6E6445F24B}"/>
          </ac:spMkLst>
        </pc:spChg>
        <pc:picChg chg="add del mod">
          <ac:chgData name="전찬욱" userId="274ccda3-0f0e-4879-b74b-d5510e92e005" providerId="ADAL" clId="{16DDCCAD-448D-424F-A326-E02911D19BC1}" dt="2023-12-16T10:17:51.985" v="5574" actId="478"/>
          <ac:picMkLst>
            <pc:docMk/>
            <pc:sldMk cId="1638073823" sldId="286"/>
            <ac:picMk id="5" creationId="{7F76D568-8805-0270-3530-A0699386AA84}"/>
          </ac:picMkLst>
        </pc:picChg>
        <pc:picChg chg="add mod">
          <ac:chgData name="전찬욱" userId="274ccda3-0f0e-4879-b74b-d5510e92e005" providerId="ADAL" clId="{16DDCCAD-448D-424F-A326-E02911D19BC1}" dt="2023-12-16T10:17:52.734" v="5577" actId="962"/>
          <ac:picMkLst>
            <pc:docMk/>
            <pc:sldMk cId="1638073823" sldId="286"/>
            <ac:picMk id="9" creationId="{85564156-12C3-454F-EDBF-862BB04A0C85}"/>
          </ac:picMkLst>
        </pc:picChg>
      </pc:sldChg>
      <pc:sldChg chg="modSp add mod">
        <pc:chgData name="전찬욱" userId="274ccda3-0f0e-4879-b74b-d5510e92e005" providerId="ADAL" clId="{16DDCCAD-448D-424F-A326-E02911D19BC1}" dt="2023-12-17T06:11:16.329" v="5704" actId="20577"/>
        <pc:sldMkLst>
          <pc:docMk/>
          <pc:sldMk cId="1778867504" sldId="287"/>
        </pc:sldMkLst>
        <pc:spChg chg="mod">
          <ac:chgData name="전찬욱" userId="274ccda3-0f0e-4879-b74b-d5510e92e005" providerId="ADAL" clId="{16DDCCAD-448D-424F-A326-E02911D19BC1}" dt="2023-12-17T06:11:16.329" v="5704" actId="20577"/>
          <ac:spMkLst>
            <pc:docMk/>
            <pc:sldMk cId="1778867504" sldId="287"/>
            <ac:spMk id="2" creationId="{70FBBA56-2890-463B-59FA-BF5D44780F64}"/>
          </ac:spMkLst>
        </pc:spChg>
      </pc:sldChg>
      <pc:sldChg chg="addSp modSp new mod">
        <pc:chgData name="전찬욱" userId="274ccda3-0f0e-4879-b74b-d5510e92e005" providerId="ADAL" clId="{16DDCCAD-448D-424F-A326-E02911D19BC1}" dt="2023-12-16T10:20:37.932" v="5690" actId="20577"/>
        <pc:sldMkLst>
          <pc:docMk/>
          <pc:sldMk cId="1796570094" sldId="288"/>
        </pc:sldMkLst>
        <pc:spChg chg="mod">
          <ac:chgData name="전찬욱" userId="274ccda3-0f0e-4879-b74b-d5510e92e005" providerId="ADAL" clId="{16DDCCAD-448D-424F-A326-E02911D19BC1}" dt="2023-12-16T10:20:37.932" v="5690" actId="20577"/>
          <ac:spMkLst>
            <pc:docMk/>
            <pc:sldMk cId="1796570094" sldId="288"/>
            <ac:spMk id="2" creationId="{3289DECF-2F96-F1C2-A409-8D0F0C0E9471}"/>
          </ac:spMkLst>
        </pc:spChg>
        <pc:picChg chg="add mod">
          <ac:chgData name="전찬욱" userId="274ccda3-0f0e-4879-b74b-d5510e92e005" providerId="ADAL" clId="{16DDCCAD-448D-424F-A326-E02911D19BC1}" dt="2023-12-16T10:20:26.486" v="5664" actId="1076"/>
          <ac:picMkLst>
            <pc:docMk/>
            <pc:sldMk cId="1796570094" sldId="288"/>
            <ac:picMk id="5" creationId="{2D2D2FA8-AC63-BD98-A913-45611E1771BC}"/>
          </ac:picMkLst>
        </pc:picChg>
      </pc:sldChg>
      <pc:sldChg chg="addSp delSp modSp add mod modNotesTx">
        <pc:chgData name="전찬욱" userId="274ccda3-0f0e-4879-b74b-d5510e92e005" providerId="ADAL" clId="{16DDCCAD-448D-424F-A326-E02911D19BC1}" dt="2023-12-18T05:17:44.202" v="7331" actId="20577"/>
        <pc:sldMkLst>
          <pc:docMk/>
          <pc:sldMk cId="765450758" sldId="289"/>
        </pc:sldMkLst>
        <pc:picChg chg="del">
          <ac:chgData name="전찬욱" userId="274ccda3-0f0e-4879-b74b-d5510e92e005" providerId="ADAL" clId="{16DDCCAD-448D-424F-A326-E02911D19BC1}" dt="2023-12-16T10:20:43.655" v="5692" actId="478"/>
          <ac:picMkLst>
            <pc:docMk/>
            <pc:sldMk cId="765450758" sldId="289"/>
            <ac:picMk id="5" creationId="{2D2D2FA8-AC63-BD98-A913-45611E1771BC}"/>
          </ac:picMkLst>
        </pc:picChg>
        <pc:picChg chg="add mod">
          <ac:chgData name="전찬욱" userId="274ccda3-0f0e-4879-b74b-d5510e92e005" providerId="ADAL" clId="{16DDCCAD-448D-424F-A326-E02911D19BC1}" dt="2023-12-16T10:25:09.588" v="5698" actId="1076"/>
          <ac:picMkLst>
            <pc:docMk/>
            <pc:sldMk cId="765450758" sldId="289"/>
            <ac:picMk id="6" creationId="{C490DE6F-FE8A-AECA-4126-76D7D987E564}"/>
          </ac:picMkLst>
        </pc:picChg>
      </pc:sldChg>
      <pc:sldChg chg="addSp delSp modSp add mod modAnim">
        <pc:chgData name="전찬욱" userId="274ccda3-0f0e-4879-b74b-d5510e92e005" providerId="ADAL" clId="{16DDCCAD-448D-424F-A326-E02911D19BC1}" dt="2023-12-16T10:25:56.125" v="5700" actId="14100"/>
        <pc:sldMkLst>
          <pc:docMk/>
          <pc:sldMk cId="1205967211" sldId="290"/>
        </pc:sldMkLst>
        <pc:spChg chg="del">
          <ac:chgData name="전찬욱" userId="274ccda3-0f0e-4879-b74b-d5510e92e005" providerId="ADAL" clId="{16DDCCAD-448D-424F-A326-E02911D19BC1}" dt="2023-12-16T10:25:12.890" v="5699"/>
          <ac:spMkLst>
            <pc:docMk/>
            <pc:sldMk cId="1205967211" sldId="290"/>
            <ac:spMk id="3" creationId="{7C250057-B064-7A80-81E9-50E58F1394CF}"/>
          </ac:spMkLst>
        </pc:spChg>
        <pc:picChg chg="add mod">
          <ac:chgData name="전찬욱" userId="274ccda3-0f0e-4879-b74b-d5510e92e005" providerId="ADAL" clId="{16DDCCAD-448D-424F-A326-E02911D19BC1}" dt="2023-12-16T10:25:56.125" v="5700" actId="14100"/>
          <ac:picMkLst>
            <pc:docMk/>
            <pc:sldMk cId="1205967211" sldId="290"/>
            <ac:picMk id="4" creationId="{E9E12682-BEF1-32DE-0CD7-1F4C0C3F99A2}"/>
          </ac:picMkLst>
        </pc:picChg>
        <pc:picChg chg="del">
          <ac:chgData name="전찬욱" userId="274ccda3-0f0e-4879-b74b-d5510e92e005" providerId="ADAL" clId="{16DDCCAD-448D-424F-A326-E02911D19BC1}" dt="2023-12-16T10:25:05.448" v="5697" actId="478"/>
          <ac:picMkLst>
            <pc:docMk/>
            <pc:sldMk cId="1205967211" sldId="290"/>
            <ac:picMk id="5" creationId="{2D2D2FA8-AC63-BD98-A913-45611E1771BC}"/>
          </ac:picMkLst>
        </pc:picChg>
      </pc:sldChg>
      <pc:sldChg chg="addSp modSp new mod ord">
        <pc:chgData name="전찬욱" userId="274ccda3-0f0e-4879-b74b-d5510e92e005" providerId="ADAL" clId="{16DDCCAD-448D-424F-A326-E02911D19BC1}" dt="2023-12-18T05:05:57.728" v="6446" actId="1076"/>
        <pc:sldMkLst>
          <pc:docMk/>
          <pc:sldMk cId="2883104058" sldId="291"/>
        </pc:sldMkLst>
        <pc:spChg chg="mod">
          <ac:chgData name="전찬욱" userId="274ccda3-0f0e-4879-b74b-d5510e92e005" providerId="ADAL" clId="{16DDCCAD-448D-424F-A326-E02911D19BC1}" dt="2023-12-18T05:05:12.237" v="6440" actId="255"/>
          <ac:spMkLst>
            <pc:docMk/>
            <pc:sldMk cId="2883104058" sldId="291"/>
            <ac:spMk id="2" creationId="{C4660249-72D7-F315-4014-98EB133E7F18}"/>
          </ac:spMkLst>
        </pc:spChg>
        <pc:spChg chg="mod">
          <ac:chgData name="전찬욱" userId="274ccda3-0f0e-4879-b74b-d5510e92e005" providerId="ADAL" clId="{16DDCCAD-448D-424F-A326-E02911D19BC1}" dt="2023-12-17T06:13:34.808" v="6211" actId="20577"/>
          <ac:spMkLst>
            <pc:docMk/>
            <pc:sldMk cId="2883104058" sldId="291"/>
            <ac:spMk id="3" creationId="{4CA30F35-AD9D-7939-F80B-6219075EBD84}"/>
          </ac:spMkLst>
        </pc:spChg>
        <pc:picChg chg="add mod">
          <ac:chgData name="전찬욱" userId="274ccda3-0f0e-4879-b74b-d5510e92e005" providerId="ADAL" clId="{16DDCCAD-448D-424F-A326-E02911D19BC1}" dt="2023-12-18T05:05:57.728" v="6446" actId="1076"/>
          <ac:picMkLst>
            <pc:docMk/>
            <pc:sldMk cId="2883104058" sldId="291"/>
            <ac:picMk id="5" creationId="{243A51EF-5C15-8736-2D57-B9330C445A9C}"/>
          </ac:picMkLst>
        </pc:picChg>
        <pc:picChg chg="add mod">
          <ac:chgData name="전찬욱" userId="274ccda3-0f0e-4879-b74b-d5510e92e005" providerId="ADAL" clId="{16DDCCAD-448D-424F-A326-E02911D19BC1}" dt="2023-12-18T05:05:56.347" v="6445" actId="1076"/>
          <ac:picMkLst>
            <pc:docMk/>
            <pc:sldMk cId="2883104058" sldId="291"/>
            <ac:picMk id="7" creationId="{02B8ED5C-F8CA-9177-A903-B4A9C4EB0D91}"/>
          </ac:picMkLst>
        </pc:picChg>
      </pc:sldChg>
      <pc:sldChg chg="modSp add mod">
        <pc:chgData name="전찬욱" userId="274ccda3-0f0e-4879-b74b-d5510e92e005" providerId="ADAL" clId="{16DDCCAD-448D-424F-A326-E02911D19BC1}" dt="2023-12-17T06:13:39.123" v="6213" actId="20577"/>
        <pc:sldMkLst>
          <pc:docMk/>
          <pc:sldMk cId="236007070" sldId="292"/>
        </pc:sldMkLst>
        <pc:spChg chg="mod">
          <ac:chgData name="전찬욱" userId="274ccda3-0f0e-4879-b74b-d5510e92e005" providerId="ADAL" clId="{16DDCCAD-448D-424F-A326-E02911D19BC1}" dt="2023-12-17T06:13:39.123" v="6213" actId="20577"/>
          <ac:spMkLst>
            <pc:docMk/>
            <pc:sldMk cId="236007070" sldId="292"/>
            <ac:spMk id="2" creationId="{70FBBA56-2890-463B-59FA-BF5D44780F64}"/>
          </ac:spMkLst>
        </pc:spChg>
      </pc:sldChg>
      <pc:sldChg chg="modSp new mod">
        <pc:chgData name="전찬욱" userId="274ccda3-0f0e-4879-b74b-d5510e92e005" providerId="ADAL" clId="{16DDCCAD-448D-424F-A326-E02911D19BC1}" dt="2023-12-17T13:51:36.962" v="6381" actId="20577"/>
        <pc:sldMkLst>
          <pc:docMk/>
          <pc:sldMk cId="3296041470" sldId="293"/>
        </pc:sldMkLst>
        <pc:spChg chg="mod">
          <ac:chgData name="전찬욱" userId="274ccda3-0f0e-4879-b74b-d5510e92e005" providerId="ADAL" clId="{16DDCCAD-448D-424F-A326-E02911D19BC1}" dt="2023-12-17T13:50:51.623" v="6226" actId="20577"/>
          <ac:spMkLst>
            <pc:docMk/>
            <pc:sldMk cId="3296041470" sldId="293"/>
            <ac:spMk id="2" creationId="{C0ED2C06-890C-6096-A365-6DB889585929}"/>
          </ac:spMkLst>
        </pc:spChg>
        <pc:spChg chg="mod">
          <ac:chgData name="전찬욱" userId="274ccda3-0f0e-4879-b74b-d5510e92e005" providerId="ADAL" clId="{16DDCCAD-448D-424F-A326-E02911D19BC1}" dt="2023-12-17T13:51:36.962" v="6381" actId="20577"/>
          <ac:spMkLst>
            <pc:docMk/>
            <pc:sldMk cId="3296041470" sldId="293"/>
            <ac:spMk id="3" creationId="{DEA93BF8-3463-D999-427A-23C037909B37}"/>
          </ac:spMkLst>
        </pc:spChg>
      </pc:sldChg>
      <pc:sldChg chg="addSp delSp modSp new mod">
        <pc:chgData name="전찬욱" userId="274ccda3-0f0e-4879-b74b-d5510e92e005" providerId="ADAL" clId="{16DDCCAD-448D-424F-A326-E02911D19BC1}" dt="2023-12-18T05:54:00.049" v="7334" actId="14100"/>
        <pc:sldMkLst>
          <pc:docMk/>
          <pc:sldMk cId="3989393659" sldId="297"/>
        </pc:sldMkLst>
        <pc:spChg chg="mod">
          <ac:chgData name="전찬욱" userId="274ccda3-0f0e-4879-b74b-d5510e92e005" providerId="ADAL" clId="{16DDCCAD-448D-424F-A326-E02911D19BC1}" dt="2023-12-18T05:07:47.336" v="6549" actId="20577"/>
          <ac:spMkLst>
            <pc:docMk/>
            <pc:sldMk cId="3989393659" sldId="297"/>
            <ac:spMk id="2" creationId="{EB09C94F-84D9-264D-E41E-6BAE2F2A167B}"/>
          </ac:spMkLst>
        </pc:spChg>
        <pc:spChg chg="mod">
          <ac:chgData name="전찬욱" userId="274ccda3-0f0e-4879-b74b-d5510e92e005" providerId="ADAL" clId="{16DDCCAD-448D-424F-A326-E02911D19BC1}" dt="2023-12-18T05:09:01.884" v="6652" actId="20577"/>
          <ac:spMkLst>
            <pc:docMk/>
            <pc:sldMk cId="3989393659" sldId="297"/>
            <ac:spMk id="3" creationId="{7D82E996-4E46-0B29-587B-2F0F0D2A34C9}"/>
          </ac:spMkLst>
        </pc:spChg>
        <pc:picChg chg="add del mod">
          <ac:chgData name="전찬욱" userId="274ccda3-0f0e-4879-b74b-d5510e92e005" providerId="ADAL" clId="{16DDCCAD-448D-424F-A326-E02911D19BC1}" dt="2023-12-18T05:06:53.876" v="6471" actId="478"/>
          <ac:picMkLst>
            <pc:docMk/>
            <pc:sldMk cId="3989393659" sldId="297"/>
            <ac:picMk id="5" creationId="{BFFBE96C-888F-3A47-74AD-437C8F6DBC60}"/>
          </ac:picMkLst>
        </pc:picChg>
        <pc:picChg chg="add del mod">
          <ac:chgData name="전찬욱" userId="274ccda3-0f0e-4879-b74b-d5510e92e005" providerId="ADAL" clId="{16DDCCAD-448D-424F-A326-E02911D19BC1}" dt="2023-12-18T05:08:30.540" v="6559" actId="478"/>
          <ac:picMkLst>
            <pc:docMk/>
            <pc:sldMk cId="3989393659" sldId="297"/>
            <ac:picMk id="7" creationId="{DE26C409-7DE0-2C9B-0DAA-0BD709354303}"/>
          </ac:picMkLst>
        </pc:picChg>
        <pc:picChg chg="add mod">
          <ac:chgData name="전찬욱" userId="274ccda3-0f0e-4879-b74b-d5510e92e005" providerId="ADAL" clId="{16DDCCAD-448D-424F-A326-E02911D19BC1}" dt="2023-12-18T05:54:00.049" v="7334" actId="14100"/>
          <ac:picMkLst>
            <pc:docMk/>
            <pc:sldMk cId="3989393659" sldId="297"/>
            <ac:picMk id="9" creationId="{07D3848B-4770-0CAB-676B-91F226ACB5DC}"/>
          </ac:picMkLst>
        </pc:picChg>
      </pc:sldChg>
      <pc:sldChg chg="addSp delSp modSp new mod">
        <pc:chgData name="전찬욱" userId="274ccda3-0f0e-4879-b74b-d5510e92e005" providerId="ADAL" clId="{16DDCCAD-448D-424F-A326-E02911D19BC1}" dt="2023-12-18T05:10:02.390" v="6723" actId="478"/>
        <pc:sldMkLst>
          <pc:docMk/>
          <pc:sldMk cId="1595750974" sldId="298"/>
        </pc:sldMkLst>
        <pc:spChg chg="mod">
          <ac:chgData name="전찬욱" userId="274ccda3-0f0e-4879-b74b-d5510e92e005" providerId="ADAL" clId="{16DDCCAD-448D-424F-A326-E02911D19BC1}" dt="2023-12-18T05:09:55.104" v="6719" actId="20577"/>
          <ac:spMkLst>
            <pc:docMk/>
            <pc:sldMk cId="1595750974" sldId="298"/>
            <ac:spMk id="2" creationId="{20682238-88E5-5353-B7F4-CCB7857117C5}"/>
          </ac:spMkLst>
        </pc:spChg>
        <pc:picChg chg="add del mod">
          <ac:chgData name="전찬욱" userId="274ccda3-0f0e-4879-b74b-d5510e92e005" providerId="ADAL" clId="{16DDCCAD-448D-424F-A326-E02911D19BC1}" dt="2023-12-18T05:09:26.333" v="6660" actId="478"/>
          <ac:picMkLst>
            <pc:docMk/>
            <pc:sldMk cId="1595750974" sldId="298"/>
            <ac:picMk id="5" creationId="{E42D1DBE-0ADD-6623-CA1D-629A7230BEC8}"/>
          </ac:picMkLst>
        </pc:picChg>
        <pc:picChg chg="add del mod">
          <ac:chgData name="전찬욱" userId="274ccda3-0f0e-4879-b74b-d5510e92e005" providerId="ADAL" clId="{16DDCCAD-448D-424F-A326-E02911D19BC1}" dt="2023-12-18T05:09:57.067" v="6720" actId="478"/>
          <ac:picMkLst>
            <pc:docMk/>
            <pc:sldMk cId="1595750974" sldId="298"/>
            <ac:picMk id="7" creationId="{F0A6490A-39C9-6AF2-0FE8-6CCFE478AADD}"/>
          </ac:picMkLst>
        </pc:picChg>
        <pc:picChg chg="add del">
          <ac:chgData name="전찬욱" userId="274ccda3-0f0e-4879-b74b-d5510e92e005" providerId="ADAL" clId="{16DDCCAD-448D-424F-A326-E02911D19BC1}" dt="2023-12-18T05:10:02.390" v="6723" actId="478"/>
          <ac:picMkLst>
            <pc:docMk/>
            <pc:sldMk cId="1595750974" sldId="298"/>
            <ac:picMk id="9" creationId="{A6C1BB08-C879-87CA-FD40-E94F83EDE124}"/>
          </ac:picMkLst>
        </pc:picChg>
        <pc:picChg chg="add mod">
          <ac:chgData name="전찬욱" userId="274ccda3-0f0e-4879-b74b-d5510e92e005" providerId="ADAL" clId="{16DDCCAD-448D-424F-A326-E02911D19BC1}" dt="2023-12-18T05:10:00.639" v="6722" actId="571"/>
          <ac:picMkLst>
            <pc:docMk/>
            <pc:sldMk cId="1595750974" sldId="298"/>
            <ac:picMk id="10" creationId="{0D1A7CB8-C5F9-95F0-8A76-E40AF6A2EFB7}"/>
          </ac:picMkLst>
        </pc:picChg>
      </pc:sldChg>
      <pc:sldChg chg="addSp modSp new mod">
        <pc:chgData name="전찬욱" userId="274ccda3-0f0e-4879-b74b-d5510e92e005" providerId="ADAL" clId="{16DDCCAD-448D-424F-A326-E02911D19BC1}" dt="2023-12-18T05:10:56.383" v="6751" actId="22"/>
        <pc:sldMkLst>
          <pc:docMk/>
          <pc:sldMk cId="2797833797" sldId="299"/>
        </pc:sldMkLst>
        <pc:spChg chg="mod">
          <ac:chgData name="전찬욱" userId="274ccda3-0f0e-4879-b74b-d5510e92e005" providerId="ADAL" clId="{16DDCCAD-448D-424F-A326-E02911D19BC1}" dt="2023-12-18T05:10:39.094" v="6750" actId="20577"/>
          <ac:spMkLst>
            <pc:docMk/>
            <pc:sldMk cId="2797833797" sldId="299"/>
            <ac:spMk id="2" creationId="{9B634171-78FC-A93D-0CD3-A62DAF914204}"/>
          </ac:spMkLst>
        </pc:spChg>
        <pc:picChg chg="add">
          <ac:chgData name="전찬욱" userId="274ccda3-0f0e-4879-b74b-d5510e92e005" providerId="ADAL" clId="{16DDCCAD-448D-424F-A326-E02911D19BC1}" dt="2023-12-18T05:10:56.383" v="6751" actId="22"/>
          <ac:picMkLst>
            <pc:docMk/>
            <pc:sldMk cId="2797833797" sldId="299"/>
            <ac:picMk id="5" creationId="{2E15F85A-EC89-C648-2EFF-4DF536E2439A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8T05:11:42.478" v="6763" actId="1076"/>
        <pc:sldMkLst>
          <pc:docMk/>
          <pc:sldMk cId="4264322798" sldId="300"/>
        </pc:sldMkLst>
        <pc:picChg chg="del">
          <ac:chgData name="전찬욱" userId="274ccda3-0f0e-4879-b74b-d5510e92e005" providerId="ADAL" clId="{16DDCCAD-448D-424F-A326-E02911D19BC1}" dt="2023-12-18T05:11:03.704" v="6753" actId="478"/>
          <ac:picMkLst>
            <pc:docMk/>
            <pc:sldMk cId="4264322798" sldId="300"/>
            <ac:picMk id="5" creationId="{2E15F85A-EC89-C648-2EFF-4DF536E2439A}"/>
          </ac:picMkLst>
        </pc:picChg>
        <pc:picChg chg="add mod">
          <ac:chgData name="전찬욱" userId="274ccda3-0f0e-4879-b74b-d5510e92e005" providerId="ADAL" clId="{16DDCCAD-448D-424F-A326-E02911D19BC1}" dt="2023-12-18T05:11:42.478" v="6763" actId="1076"/>
          <ac:picMkLst>
            <pc:docMk/>
            <pc:sldMk cId="4264322798" sldId="300"/>
            <ac:picMk id="6" creationId="{6AFE8D1A-FA43-07F7-93A1-DD44C7FAD9D5}"/>
          </ac:picMkLst>
        </pc:picChg>
        <pc:picChg chg="add mod">
          <ac:chgData name="전찬욱" userId="274ccda3-0f0e-4879-b74b-d5510e92e005" providerId="ADAL" clId="{16DDCCAD-448D-424F-A326-E02911D19BC1}" dt="2023-12-18T05:11:38.223" v="6762" actId="571"/>
          <ac:picMkLst>
            <pc:docMk/>
            <pc:sldMk cId="4264322798" sldId="300"/>
            <ac:picMk id="7" creationId="{1D03C349-A04C-790A-3C13-93BCF6A86A2B}"/>
          </ac:picMkLst>
        </pc:picChg>
      </pc:sldChg>
      <pc:sldChg chg="addSp delSp add del mod">
        <pc:chgData name="전찬욱" userId="274ccda3-0f0e-4879-b74b-d5510e92e005" providerId="ADAL" clId="{16DDCCAD-448D-424F-A326-E02911D19BC1}" dt="2023-12-18T05:11:31.301" v="6759" actId="2890"/>
        <pc:sldMkLst>
          <pc:docMk/>
          <pc:sldMk cId="1303405307" sldId="301"/>
        </pc:sldMkLst>
        <pc:picChg chg="add del">
          <ac:chgData name="전찬욱" userId="274ccda3-0f0e-4879-b74b-d5510e92e005" providerId="ADAL" clId="{16DDCCAD-448D-424F-A326-E02911D19BC1}" dt="2023-12-18T05:11:30.714" v="6758" actId="478"/>
          <ac:picMkLst>
            <pc:docMk/>
            <pc:sldMk cId="1303405307" sldId="301"/>
            <ac:picMk id="6" creationId="{6AFE8D1A-FA43-07F7-93A1-DD44C7FAD9D5}"/>
          </ac:picMkLst>
        </pc:picChg>
      </pc:sldChg>
      <pc:sldChg chg="addSp delSp modSp add mod">
        <pc:chgData name="전찬욱" userId="274ccda3-0f0e-4879-b74b-d5510e92e005" providerId="ADAL" clId="{16DDCCAD-448D-424F-A326-E02911D19BC1}" dt="2023-12-18T06:43:09.697" v="7464" actId="1076"/>
        <pc:sldMkLst>
          <pc:docMk/>
          <pc:sldMk cId="1598725687" sldId="301"/>
        </pc:sldMkLst>
        <pc:picChg chg="add mod">
          <ac:chgData name="전찬욱" userId="274ccda3-0f0e-4879-b74b-d5510e92e005" providerId="ADAL" clId="{16DDCCAD-448D-424F-A326-E02911D19BC1}" dt="2023-12-18T05:12:10.089" v="6767" actId="1076"/>
          <ac:picMkLst>
            <pc:docMk/>
            <pc:sldMk cId="1598725687" sldId="301"/>
            <ac:picMk id="5" creationId="{4266A065-C3F2-43F0-DFA5-631C3F14B822}"/>
          </ac:picMkLst>
        </pc:picChg>
        <pc:picChg chg="add mod">
          <ac:chgData name="전찬욱" userId="274ccda3-0f0e-4879-b74b-d5510e92e005" providerId="ADAL" clId="{16DDCCAD-448D-424F-A326-E02911D19BC1}" dt="2023-12-18T06:43:09.697" v="7464" actId="1076"/>
          <ac:picMkLst>
            <pc:docMk/>
            <pc:sldMk cId="1598725687" sldId="301"/>
            <ac:picMk id="6" creationId="{11E7C6AE-88DB-CB2F-D715-415DE9E6CAAE}"/>
          </ac:picMkLst>
        </pc:picChg>
        <pc:picChg chg="del">
          <ac:chgData name="전찬욱" userId="274ccda3-0f0e-4879-b74b-d5510e92e005" providerId="ADAL" clId="{16DDCCAD-448D-424F-A326-E02911D19BC1}" dt="2023-12-18T05:11:49.054" v="6765" actId="478"/>
          <ac:picMkLst>
            <pc:docMk/>
            <pc:sldMk cId="1598725687" sldId="301"/>
            <ac:picMk id="6" creationId="{6AFE8D1A-FA43-07F7-93A1-DD44C7FAD9D5}"/>
          </ac:picMkLst>
        </pc:picChg>
        <pc:picChg chg="add del mod">
          <ac:chgData name="전찬욱" userId="274ccda3-0f0e-4879-b74b-d5510e92e005" providerId="ADAL" clId="{16DDCCAD-448D-424F-A326-E02911D19BC1}" dt="2023-12-18T06:43:07.483" v="7462" actId="478"/>
          <ac:picMkLst>
            <pc:docMk/>
            <pc:sldMk cId="1598725687" sldId="301"/>
            <ac:picMk id="8" creationId="{F7F3DD62-4B95-F64C-67E4-25B5E1F79D9A}"/>
          </ac:picMkLst>
        </pc:picChg>
      </pc:sldChg>
      <pc:sldChg chg="addSp delSp modSp new add del mod ord delAnim modAnim">
        <pc:chgData name="전찬욱" userId="274ccda3-0f0e-4879-b74b-d5510e92e005" providerId="ADAL" clId="{16DDCCAD-448D-424F-A326-E02911D19BC1}" dt="2023-12-21T06:52:07.389" v="7597" actId="47"/>
        <pc:sldMkLst>
          <pc:docMk/>
          <pc:sldMk cId="760012229" sldId="302"/>
        </pc:sldMkLst>
        <pc:spChg chg="mod">
          <ac:chgData name="전찬욱" userId="274ccda3-0f0e-4879-b74b-d5510e92e005" providerId="ADAL" clId="{16DDCCAD-448D-424F-A326-E02911D19BC1}" dt="2023-12-18T05:54:56.690" v="7407" actId="20577"/>
          <ac:spMkLst>
            <pc:docMk/>
            <pc:sldMk cId="760012229" sldId="302"/>
            <ac:spMk id="2" creationId="{163F95BF-391B-ADA4-F56E-89250FD599D2}"/>
          </ac:spMkLst>
        </pc:spChg>
        <pc:spChg chg="del">
          <ac:chgData name="전찬욱" userId="274ccda3-0f0e-4879-b74b-d5510e92e005" providerId="ADAL" clId="{16DDCCAD-448D-424F-A326-E02911D19BC1}" dt="2023-12-18T05:54:06.181" v="7336"/>
          <ac:spMkLst>
            <pc:docMk/>
            <pc:sldMk cId="760012229" sldId="302"/>
            <ac:spMk id="3" creationId="{B0D5BBB5-C8EA-F1F1-49A9-02DC243E9060}"/>
          </ac:spMkLst>
        </pc:spChg>
        <pc:spChg chg="add del mod">
          <ac:chgData name="전찬욱" userId="274ccda3-0f0e-4879-b74b-d5510e92e005" providerId="ADAL" clId="{16DDCCAD-448D-424F-A326-E02911D19BC1}" dt="2023-12-18T06:11:19.489" v="7453"/>
          <ac:spMkLst>
            <pc:docMk/>
            <pc:sldMk cId="760012229" sldId="302"/>
            <ac:spMk id="4" creationId="{CFCD5480-D5CC-B507-BBF8-8795A92E85FE}"/>
          </ac:spMkLst>
        </pc:spChg>
        <pc:picChg chg="add del mod">
          <ac:chgData name="전찬욱" userId="274ccda3-0f0e-4879-b74b-d5510e92e005" providerId="ADAL" clId="{16DDCCAD-448D-424F-A326-E02911D19BC1}" dt="2023-12-18T05:55:00.334" v="7408" actId="478"/>
          <ac:picMkLst>
            <pc:docMk/>
            <pc:sldMk cId="760012229" sldId="302"/>
            <ac:picMk id="4" creationId="{6EAF8389-B773-86EE-15F5-5DEA1C04074F}"/>
          </ac:picMkLst>
        </pc:picChg>
        <pc:picChg chg="add del mod">
          <ac:chgData name="전찬욱" userId="274ccda3-0f0e-4879-b74b-d5510e92e005" providerId="ADAL" clId="{16DDCCAD-448D-424F-A326-E02911D19BC1}" dt="2023-12-18T06:11:17.627" v="7452" actId="478"/>
          <ac:picMkLst>
            <pc:docMk/>
            <pc:sldMk cId="760012229" sldId="302"/>
            <ac:picMk id="5" creationId="{27E368A8-BD9D-B085-6429-4CB0DE424BA2}"/>
          </ac:picMkLst>
        </pc:picChg>
        <pc:picChg chg="add mod">
          <ac:chgData name="전찬욱" userId="274ccda3-0f0e-4879-b74b-d5510e92e005" providerId="ADAL" clId="{16DDCCAD-448D-424F-A326-E02911D19BC1}" dt="2023-12-18T06:11:31.998" v="7458" actId="14100"/>
          <ac:picMkLst>
            <pc:docMk/>
            <pc:sldMk cId="760012229" sldId="302"/>
            <ac:picMk id="6" creationId="{F71E0BEA-9B27-313A-AEB5-C353BDB5663F}"/>
          </ac:picMkLst>
        </pc:picChg>
      </pc:sldChg>
      <pc:sldChg chg="addSp delSp modSp new mod addAnim delAnim modAnim">
        <pc:chgData name="전찬욱" userId="274ccda3-0f0e-4879-b74b-d5510e92e005" providerId="ADAL" clId="{16DDCCAD-448D-424F-A326-E02911D19BC1}" dt="2023-12-21T06:51:01.214" v="7593" actId="1076"/>
        <pc:sldMkLst>
          <pc:docMk/>
          <pc:sldMk cId="219736719" sldId="303"/>
        </pc:sldMkLst>
        <pc:spChg chg="mod">
          <ac:chgData name="전찬욱" userId="274ccda3-0f0e-4879-b74b-d5510e92e005" providerId="ADAL" clId="{16DDCCAD-448D-424F-A326-E02911D19BC1}" dt="2023-12-18T05:55:21.296" v="7427" actId="20577"/>
          <ac:spMkLst>
            <pc:docMk/>
            <pc:sldMk cId="219736719" sldId="303"/>
            <ac:spMk id="2" creationId="{04328953-C8BA-5F8E-4BC6-35C436E7A547}"/>
          </ac:spMkLst>
        </pc:spChg>
        <pc:spChg chg="del">
          <ac:chgData name="전찬욱" userId="274ccda3-0f0e-4879-b74b-d5510e92e005" providerId="ADAL" clId="{16DDCCAD-448D-424F-A326-E02911D19BC1}" dt="2023-12-18T05:55:24.820" v="7428"/>
          <ac:spMkLst>
            <pc:docMk/>
            <pc:sldMk cId="219736719" sldId="303"/>
            <ac:spMk id="3" creationId="{9F5671E3-0367-5558-DC64-988DC50C13DD}"/>
          </ac:spMkLst>
        </pc:spChg>
        <pc:spChg chg="add del mod">
          <ac:chgData name="전찬욱" userId="274ccda3-0f0e-4879-b74b-d5510e92e005" providerId="ADAL" clId="{16DDCCAD-448D-424F-A326-E02911D19BC1}" dt="2023-12-21T06:48:12.273" v="7588" actId="21"/>
          <ac:spMkLst>
            <pc:docMk/>
            <pc:sldMk cId="219736719" sldId="303"/>
            <ac:spMk id="4" creationId="{3659E98A-2E70-519B-10A2-73E0B4003B47}"/>
          </ac:spMkLst>
        </pc:spChg>
        <pc:spChg chg="add del mod">
          <ac:chgData name="전찬욱" userId="274ccda3-0f0e-4879-b74b-d5510e92e005" providerId="ADAL" clId="{16DDCCAD-448D-424F-A326-E02911D19BC1}" dt="2023-12-18T06:42:14.619" v="7459"/>
          <ac:spMkLst>
            <pc:docMk/>
            <pc:sldMk cId="219736719" sldId="303"/>
            <ac:spMk id="6" creationId="{07C11FC3-77EF-1F1E-9E50-5720C2925CF1}"/>
          </ac:spMkLst>
        </pc:spChg>
        <pc:spChg chg="add del mod">
          <ac:chgData name="전찬욱" userId="274ccda3-0f0e-4879-b74b-d5510e92e005" providerId="ADAL" clId="{16DDCCAD-448D-424F-A326-E02911D19BC1}" dt="2023-12-21T06:50:58.947" v="7592"/>
          <ac:spMkLst>
            <pc:docMk/>
            <pc:sldMk cId="219736719" sldId="303"/>
            <ac:spMk id="6" creationId="{D64CEE63-0D21-88BE-A3DC-E7BA5D4CFC90}"/>
          </ac:spMkLst>
        </pc:spChg>
        <pc:spChg chg="add del">
          <ac:chgData name="전찬욱" userId="274ccda3-0f0e-4879-b74b-d5510e92e005" providerId="ADAL" clId="{16DDCCAD-448D-424F-A326-E02911D19BC1}" dt="2023-12-21T06:50:05.366" v="7591" actId="22"/>
          <ac:spMkLst>
            <pc:docMk/>
            <pc:sldMk cId="219736719" sldId="303"/>
            <ac:spMk id="9" creationId="{2AC52C44-B349-48E0-C15D-23C6979A5417}"/>
          </ac:spMkLst>
        </pc:spChg>
        <pc:picChg chg="add del mod">
          <ac:chgData name="전찬욱" userId="274ccda3-0f0e-4879-b74b-d5510e92e005" providerId="ADAL" clId="{16DDCCAD-448D-424F-A326-E02911D19BC1}" dt="2023-12-18T06:11:02.010" v="7449" actId="478"/>
          <ac:picMkLst>
            <pc:docMk/>
            <pc:sldMk cId="219736719" sldId="303"/>
            <ac:picMk id="4" creationId="{FF878F0C-900A-B538-6E8E-94EBAE8C64DF}"/>
          </ac:picMkLst>
        </pc:picChg>
        <pc:picChg chg="add del mod">
          <ac:chgData name="전찬욱" userId="274ccda3-0f0e-4879-b74b-d5510e92e005" providerId="ADAL" clId="{16DDCCAD-448D-424F-A326-E02911D19BC1}" dt="2023-12-18T06:11:03.553" v="7451" actId="478"/>
          <ac:picMkLst>
            <pc:docMk/>
            <pc:sldMk cId="219736719" sldId="303"/>
            <ac:picMk id="5" creationId="{71B517B8-0D7C-6188-F813-0412B95E2452}"/>
          </ac:picMkLst>
        </pc:picChg>
        <pc:picChg chg="add del mod">
          <ac:chgData name="전찬욱" userId="274ccda3-0f0e-4879-b74b-d5510e92e005" providerId="ADAL" clId="{16DDCCAD-448D-424F-A326-E02911D19BC1}" dt="2023-12-18T05:58:48.104" v="7444" actId="478"/>
          <ac:picMkLst>
            <pc:docMk/>
            <pc:sldMk cId="219736719" sldId="303"/>
            <ac:picMk id="7" creationId="{1B460EBD-FBEE-4C70-2FB3-CF1C6DFBC4D8}"/>
          </ac:picMkLst>
        </pc:picChg>
        <pc:picChg chg="add del mod">
          <ac:chgData name="전찬욱" userId="274ccda3-0f0e-4879-b74b-d5510e92e005" providerId="ADAL" clId="{16DDCCAD-448D-424F-A326-E02911D19BC1}" dt="2023-12-21T06:50:03.455" v="7589" actId="478"/>
          <ac:picMkLst>
            <pc:docMk/>
            <pc:sldMk cId="219736719" sldId="303"/>
            <ac:picMk id="7" creationId="{B55E56F8-F7BD-4BDF-A946-267E97DC0128}"/>
          </ac:picMkLst>
        </pc:picChg>
        <pc:picChg chg="add del mod">
          <ac:chgData name="전찬욱" userId="274ccda3-0f0e-4879-b74b-d5510e92e005" providerId="ADAL" clId="{16DDCCAD-448D-424F-A326-E02911D19BC1}" dt="2023-12-18T06:42:17.828" v="7461" actId="478"/>
          <ac:picMkLst>
            <pc:docMk/>
            <pc:sldMk cId="219736719" sldId="303"/>
            <ac:picMk id="9" creationId="{A39A368D-E088-C2DF-7CD4-9D4E11678E2F}"/>
          </ac:picMkLst>
        </pc:picChg>
        <pc:picChg chg="add mod">
          <ac:chgData name="전찬욱" userId="274ccda3-0f0e-4879-b74b-d5510e92e005" providerId="ADAL" clId="{16DDCCAD-448D-424F-A326-E02911D19BC1}" dt="2023-12-18T06:43:17.497" v="7469" actId="14100"/>
          <ac:picMkLst>
            <pc:docMk/>
            <pc:sldMk cId="219736719" sldId="303"/>
            <ac:picMk id="10" creationId="{EC21762C-85A8-B7C4-0137-AB9578E27442}"/>
          </ac:picMkLst>
        </pc:picChg>
        <pc:picChg chg="add mod">
          <ac:chgData name="전찬욱" userId="274ccda3-0f0e-4879-b74b-d5510e92e005" providerId="ADAL" clId="{16DDCCAD-448D-424F-A326-E02911D19BC1}" dt="2023-12-21T06:51:01.214" v="7593" actId="1076"/>
          <ac:picMkLst>
            <pc:docMk/>
            <pc:sldMk cId="219736719" sldId="303"/>
            <ac:picMk id="11" creationId="{7F649A87-0687-CCEC-EE74-9CF55F7C50CF}"/>
          </ac:picMkLst>
        </pc:picChg>
      </pc:sldChg>
      <pc:sldChg chg="addSp modSp new add del mod">
        <pc:chgData name="전찬욱" userId="274ccda3-0f0e-4879-b74b-d5510e92e005" providerId="ADAL" clId="{16DDCCAD-448D-424F-A326-E02911D19BC1}" dt="2023-12-21T06:52:05.264" v="7596" actId="47"/>
        <pc:sldMkLst>
          <pc:docMk/>
          <pc:sldMk cId="3291407489" sldId="304"/>
        </pc:sldMkLst>
        <pc:spChg chg="mod">
          <ac:chgData name="전찬욱" userId="274ccda3-0f0e-4879-b74b-d5510e92e005" providerId="ADAL" clId="{16DDCCAD-448D-424F-A326-E02911D19BC1}" dt="2023-12-18T12:23:12.724" v="7487" actId="20577"/>
          <ac:spMkLst>
            <pc:docMk/>
            <pc:sldMk cId="3291407489" sldId="304"/>
            <ac:spMk id="2" creationId="{C025C89C-3876-3A80-9207-217FAB461502}"/>
          </ac:spMkLst>
        </pc:spChg>
        <pc:picChg chg="add mod">
          <ac:chgData name="전찬욱" userId="274ccda3-0f0e-4879-b74b-d5510e92e005" providerId="ADAL" clId="{16DDCCAD-448D-424F-A326-E02911D19BC1}" dt="2023-12-18T12:23:18.783" v="7489" actId="1076"/>
          <ac:picMkLst>
            <pc:docMk/>
            <pc:sldMk cId="3291407489" sldId="304"/>
            <ac:picMk id="5" creationId="{0E4F8687-16DA-5F7E-BFD6-8CB8E86D98E8}"/>
          </ac:picMkLst>
        </pc:picChg>
      </pc:sldChg>
    </pc:docChg>
  </pc:docChgLst>
  <pc:docChgLst>
    <pc:chgData name="전찬욱" userId="274ccda3-0f0e-4879-b74b-d5510e92e005" providerId="ADAL" clId="{09C5DA64-A68E-3241-B655-ACC2B22B9B6F}"/>
    <pc:docChg chg="undo redo custSel addSld delSld modSld">
      <pc:chgData name="전찬욱" userId="274ccda3-0f0e-4879-b74b-d5510e92e005" providerId="ADAL" clId="{09C5DA64-A68E-3241-B655-ACC2B22B9B6F}" dt="2023-12-17T16:01:33.152" v="723" actId="20577"/>
      <pc:docMkLst>
        <pc:docMk/>
      </pc:docMkLst>
      <pc:sldChg chg="modSp mod">
        <pc:chgData name="전찬욱" userId="274ccda3-0f0e-4879-b74b-d5510e92e005" providerId="ADAL" clId="{09C5DA64-A68E-3241-B655-ACC2B22B9B6F}" dt="2023-12-17T15:55:55.355" v="531" actId="27636"/>
        <pc:sldMkLst>
          <pc:docMk/>
          <pc:sldMk cId="2304148607" sldId="256"/>
        </pc:sldMkLst>
        <pc:spChg chg="mod">
          <ac:chgData name="전찬욱" userId="274ccda3-0f0e-4879-b74b-d5510e92e005" providerId="ADAL" clId="{09C5DA64-A68E-3241-B655-ACC2B22B9B6F}" dt="2023-12-17T15:55:55.355" v="531" actId="27636"/>
          <ac:spMkLst>
            <pc:docMk/>
            <pc:sldMk cId="2304148607" sldId="256"/>
            <ac:spMk id="3" creationId="{5EA3B695-B174-E982-F9B4-4194366CB2AA}"/>
          </ac:spMkLst>
        </pc:spChg>
      </pc:sldChg>
      <pc:sldChg chg="modSp mod">
        <pc:chgData name="전찬욱" userId="274ccda3-0f0e-4879-b74b-d5510e92e005" providerId="ADAL" clId="{09C5DA64-A68E-3241-B655-ACC2B22B9B6F}" dt="2023-12-17T15:56:18.032" v="534" actId="20577"/>
        <pc:sldMkLst>
          <pc:docMk/>
          <pc:sldMk cId="2424222557" sldId="258"/>
        </pc:sldMkLst>
        <pc:spChg chg="mod">
          <ac:chgData name="전찬욱" userId="274ccda3-0f0e-4879-b74b-d5510e92e005" providerId="ADAL" clId="{09C5DA64-A68E-3241-B655-ACC2B22B9B6F}" dt="2023-12-17T15:56:18.032" v="534" actId="20577"/>
          <ac:spMkLst>
            <pc:docMk/>
            <pc:sldMk cId="2424222557" sldId="258"/>
            <ac:spMk id="2" creationId="{A28DD21B-A605-57EE-A76D-2924346B1485}"/>
          </ac:spMkLst>
        </pc:spChg>
      </pc:sldChg>
      <pc:sldChg chg="modSp mod">
        <pc:chgData name="전찬욱" userId="274ccda3-0f0e-4879-b74b-d5510e92e005" providerId="ADAL" clId="{09C5DA64-A68E-3241-B655-ACC2B22B9B6F}" dt="2023-12-17T15:56:53.925" v="571" actId="20577"/>
        <pc:sldMkLst>
          <pc:docMk/>
          <pc:sldMk cId="376597938" sldId="260"/>
        </pc:sldMkLst>
        <pc:spChg chg="mod">
          <ac:chgData name="전찬욱" userId="274ccda3-0f0e-4879-b74b-d5510e92e005" providerId="ADAL" clId="{09C5DA64-A68E-3241-B655-ACC2B22B9B6F}" dt="2023-12-17T15:56:53.925" v="571" actId="20577"/>
          <ac:spMkLst>
            <pc:docMk/>
            <pc:sldMk cId="376597938" sldId="260"/>
            <ac:spMk id="2" creationId="{B01E99EE-B18B-313A-177D-128BD5ACA3FE}"/>
          </ac:spMkLst>
        </pc:spChg>
      </pc:sldChg>
      <pc:sldChg chg="modSp mod">
        <pc:chgData name="전찬욱" userId="274ccda3-0f0e-4879-b74b-d5510e92e005" providerId="ADAL" clId="{09C5DA64-A68E-3241-B655-ACC2B22B9B6F}" dt="2023-12-17T15:59:09.585" v="705" actId="20577"/>
        <pc:sldMkLst>
          <pc:docMk/>
          <pc:sldMk cId="3643557196" sldId="261"/>
        </pc:sldMkLst>
        <pc:spChg chg="mod">
          <ac:chgData name="전찬욱" userId="274ccda3-0f0e-4879-b74b-d5510e92e005" providerId="ADAL" clId="{09C5DA64-A68E-3241-B655-ACC2B22B9B6F}" dt="2023-12-17T15:57:30.336" v="671" actId="20577"/>
          <ac:spMkLst>
            <pc:docMk/>
            <pc:sldMk cId="3643557196" sldId="261"/>
            <ac:spMk id="2" creationId="{97216C53-3900-1E6B-8881-52EF1EABA50C}"/>
          </ac:spMkLst>
        </pc:spChg>
        <pc:spChg chg="mod">
          <ac:chgData name="전찬욱" userId="274ccda3-0f0e-4879-b74b-d5510e92e005" providerId="ADAL" clId="{09C5DA64-A68E-3241-B655-ACC2B22B9B6F}" dt="2023-12-17T15:59:09.585" v="705" actId="20577"/>
          <ac:spMkLst>
            <pc:docMk/>
            <pc:sldMk cId="3643557196" sldId="261"/>
            <ac:spMk id="3" creationId="{CC7E7459-DAFA-2A2E-99B8-F40274D81165}"/>
          </ac:spMkLst>
        </pc:spChg>
      </pc:sldChg>
      <pc:sldChg chg="modSp mod">
        <pc:chgData name="전찬욱" userId="274ccda3-0f0e-4879-b74b-d5510e92e005" providerId="ADAL" clId="{09C5DA64-A68E-3241-B655-ACC2B22B9B6F}" dt="2023-12-17T15:56:21.215" v="537" actId="20577"/>
        <pc:sldMkLst>
          <pc:docMk/>
          <pc:sldMk cId="721442439" sldId="262"/>
        </pc:sldMkLst>
        <pc:spChg chg="mod">
          <ac:chgData name="전찬욱" userId="274ccda3-0f0e-4879-b74b-d5510e92e005" providerId="ADAL" clId="{09C5DA64-A68E-3241-B655-ACC2B22B9B6F}" dt="2023-12-17T15:56:21.215" v="537" actId="20577"/>
          <ac:spMkLst>
            <pc:docMk/>
            <pc:sldMk cId="721442439" sldId="262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23.678" v="540" actId="20577"/>
        <pc:sldMkLst>
          <pc:docMk/>
          <pc:sldMk cId="3992656606" sldId="263"/>
        </pc:sldMkLst>
        <pc:spChg chg="mod">
          <ac:chgData name="전찬욱" userId="274ccda3-0f0e-4879-b74b-d5510e92e005" providerId="ADAL" clId="{09C5DA64-A68E-3241-B655-ACC2B22B9B6F}" dt="2023-12-17T15:56:23.678" v="540" actId="20577"/>
          <ac:spMkLst>
            <pc:docMk/>
            <pc:sldMk cId="3992656606" sldId="263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29.988" v="548" actId="20577"/>
        <pc:sldMkLst>
          <pc:docMk/>
          <pc:sldMk cId="3549400341" sldId="264"/>
        </pc:sldMkLst>
        <pc:spChg chg="mod">
          <ac:chgData name="전찬욱" userId="274ccda3-0f0e-4879-b74b-d5510e92e005" providerId="ADAL" clId="{09C5DA64-A68E-3241-B655-ACC2B22B9B6F}" dt="2023-12-17T15:56:29.988" v="548" actId="20577"/>
          <ac:spMkLst>
            <pc:docMk/>
            <pc:sldMk cId="3549400341" sldId="264"/>
            <ac:spMk id="2" creationId="{8FFCAD18-AB46-4611-74BF-E3ED31E7D266}"/>
          </ac:spMkLst>
        </pc:spChg>
      </pc:sldChg>
      <pc:sldChg chg="addSp delSp modSp add del mod setBg addAnim delAnim setClrOvrMap">
        <pc:chgData name="전찬욱" userId="274ccda3-0f0e-4879-b74b-d5510e92e005" providerId="ADAL" clId="{09C5DA64-A68E-3241-B655-ACC2B22B9B6F}" dt="2023-12-17T15:38:07.159" v="336" actId="2696"/>
        <pc:sldMkLst>
          <pc:docMk/>
          <pc:sldMk cId="941175018" sldId="265"/>
        </pc:sldMkLst>
        <pc:spChg chg="mod ord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" creationId="{E95F568B-1C79-ED66-8AF6-9CB08706C13F}"/>
          </ac:spMkLst>
        </pc:spChg>
        <pc:spChg chg="add mod ord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5" creationId="{1CC12B02-4042-AD3B-42A8-C97592869B61}"/>
          </ac:spMkLst>
        </pc:spChg>
        <pc:spChg chg="add mod">
          <ac:chgData name="전찬욱" userId="274ccda3-0f0e-4879-b74b-d5510e92e005" providerId="ADAL" clId="{09C5DA64-A68E-3241-B655-ACC2B22B9B6F}" dt="2023-12-17T15:27:50.838" v="181" actId="767"/>
          <ac:spMkLst>
            <pc:docMk/>
            <pc:sldMk cId="941175018" sldId="265"/>
            <ac:spMk id="6" creationId="{3D675765-245B-9612-D081-36F9E9111FA6}"/>
          </ac:spMkLst>
        </pc:spChg>
        <pc:spChg chg="add del mod">
          <ac:chgData name="전찬욱" userId="274ccda3-0f0e-4879-b74b-d5510e92e005" providerId="ADAL" clId="{09C5DA64-A68E-3241-B655-ACC2B22B9B6F}" dt="2023-12-17T15:32:57.009" v="262" actId="767"/>
          <ac:spMkLst>
            <pc:docMk/>
            <pc:sldMk cId="941175018" sldId="265"/>
            <ac:spMk id="7" creationId="{C5C48D9A-59AF-A7F4-BEB1-0B748C80B6F2}"/>
          </ac:spMkLst>
        </pc:spChg>
        <pc:spChg chg="mod ord">
          <ac:chgData name="전찬욱" userId="274ccda3-0f0e-4879-b74b-d5510e92e005" providerId="ADAL" clId="{09C5DA64-A68E-3241-B655-ACC2B22B9B6F}" dt="2023-12-17T15:33:02.790" v="276" actId="20577"/>
          <ac:spMkLst>
            <pc:docMk/>
            <pc:sldMk cId="941175018" sldId="265"/>
            <ac:spMk id="10" creationId="{6CB22731-790E-6A45-A347-A11C1DC53387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19" creationId="{B3F59054-3394-4D87-8BD0-A28DCD47F1BC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1" creationId="{2FE0ABA9-CAF1-4816-837D-5F28AAA08E0A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3" creationId="{BC8B9C14-70F0-4F42-85FF-0DD3D5A585A5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5" creationId="{98DE6C44-43F8-4DE4-AB81-66853FFEA09A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7" creationId="{2409529B-9B56-4F10-BE4D-F934DB89E57E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29" creationId="{93B08880-F4DE-42E0-AE26-F56F56349643}"/>
          </ac:spMkLst>
        </pc:spChg>
        <pc:spChg chg="add del">
          <ac:chgData name="전찬욱" userId="274ccda3-0f0e-4879-b74b-d5510e92e005" providerId="ADAL" clId="{09C5DA64-A68E-3241-B655-ACC2B22B9B6F}" dt="2023-12-17T15:32:55.007" v="259" actId="26606"/>
          <ac:spMkLst>
            <pc:docMk/>
            <pc:sldMk cId="941175018" sldId="265"/>
            <ac:spMk id="30" creationId="{8A2A689E-17C0-4832-920D-11B3E03EE987}"/>
          </ac:spMkLst>
        </pc:spChg>
        <pc:spChg chg="add del">
          <ac:chgData name="전찬욱" userId="274ccda3-0f0e-4879-b74b-d5510e92e005" providerId="ADAL" clId="{09C5DA64-A68E-3241-B655-ACC2B22B9B6F}" dt="2023-12-17T15:28:51.314" v="196" actId="26606"/>
          <ac:spMkLst>
            <pc:docMk/>
            <pc:sldMk cId="941175018" sldId="265"/>
            <ac:spMk id="32" creationId="{93B08880-F4DE-42E0-AE26-F56F56349643}"/>
          </ac:spMkLst>
        </pc:spChg>
        <pc:spChg chg="add del">
          <ac:chgData name="전찬욱" userId="274ccda3-0f0e-4879-b74b-d5510e92e005" providerId="ADAL" clId="{09C5DA64-A68E-3241-B655-ACC2B22B9B6F}" dt="2023-12-17T15:28:51.314" v="196" actId="26606"/>
          <ac:spMkLst>
            <pc:docMk/>
            <pc:sldMk cId="941175018" sldId="265"/>
            <ac:spMk id="34" creationId="{8A2A689E-17C0-4832-920D-11B3E03EE987}"/>
          </ac:spMkLst>
        </pc:spChg>
        <pc:spChg chg="add del">
          <ac:chgData name="전찬욱" userId="274ccda3-0f0e-4879-b74b-d5510e92e005" providerId="ADAL" clId="{09C5DA64-A68E-3241-B655-ACC2B22B9B6F}" dt="2023-12-17T15:32:12.186" v="254" actId="26606"/>
          <ac:spMkLst>
            <pc:docMk/>
            <pc:sldMk cId="941175018" sldId="265"/>
            <ac:spMk id="43" creationId="{96EEF187-8434-4B76-BE40-006EEBB263CF}"/>
          </ac:spMkLst>
        </pc:spChg>
        <pc:spChg chg="add del">
          <ac:chgData name="전찬욱" userId="274ccda3-0f0e-4879-b74b-d5510e92e005" providerId="ADAL" clId="{09C5DA64-A68E-3241-B655-ACC2B22B9B6F}" dt="2023-12-17T15:32:12.186" v="254" actId="26606"/>
          <ac:spMkLst>
            <pc:docMk/>
            <pc:sldMk cId="941175018" sldId="265"/>
            <ac:spMk id="45" creationId="{681CD866-52B5-4280-A92B-56BDFD1E9A12}"/>
          </ac:spMkLst>
        </pc:spChg>
        <pc:spChg chg="add del">
          <ac:chgData name="전찬욱" userId="274ccda3-0f0e-4879-b74b-d5510e92e005" providerId="ADAL" clId="{09C5DA64-A68E-3241-B655-ACC2B22B9B6F}" dt="2023-12-17T15:32:54.439" v="258" actId="26606"/>
          <ac:spMkLst>
            <pc:docMk/>
            <pc:sldMk cId="941175018" sldId="265"/>
            <ac:spMk id="50" creationId="{93B08880-F4DE-42E0-AE26-F56F56349643}"/>
          </ac:spMkLst>
        </pc:spChg>
        <pc:spChg chg="add del">
          <ac:chgData name="전찬욱" userId="274ccda3-0f0e-4879-b74b-d5510e92e005" providerId="ADAL" clId="{09C5DA64-A68E-3241-B655-ACC2B22B9B6F}" dt="2023-12-17T15:32:54.439" v="258" actId="26606"/>
          <ac:spMkLst>
            <pc:docMk/>
            <pc:sldMk cId="941175018" sldId="265"/>
            <ac:spMk id="51" creationId="{8A2A689E-17C0-4832-920D-11B3E03EE987}"/>
          </ac:spMkLst>
        </pc:spChg>
        <pc:grpChg chg="add del">
          <ac:chgData name="전찬욱" userId="274ccda3-0f0e-4879-b74b-d5510e92e005" providerId="ADAL" clId="{09C5DA64-A68E-3241-B655-ACC2B22B9B6F}" dt="2023-12-17T15:32:55.007" v="259" actId="26606"/>
          <ac:grpSpMkLst>
            <pc:docMk/>
            <pc:sldMk cId="941175018" sldId="265"/>
            <ac:grpSpMk id="31" creationId="{364A290D-B7BC-40B4-AB97-0C801BCCE267}"/>
          </ac:grpSpMkLst>
        </pc:grpChg>
        <pc:grpChg chg="add del">
          <ac:chgData name="전찬욱" userId="274ccda3-0f0e-4879-b74b-d5510e92e005" providerId="ADAL" clId="{09C5DA64-A68E-3241-B655-ACC2B22B9B6F}" dt="2023-12-17T15:28:51.314" v="196" actId="26606"/>
          <ac:grpSpMkLst>
            <pc:docMk/>
            <pc:sldMk cId="941175018" sldId="265"/>
            <ac:grpSpMk id="36" creationId="{364A290D-B7BC-40B4-AB97-0C801BCCE267}"/>
          </ac:grpSpMkLst>
        </pc:grpChg>
        <pc:grpChg chg="add del">
          <ac:chgData name="전찬욱" userId="274ccda3-0f0e-4879-b74b-d5510e92e005" providerId="ADAL" clId="{09C5DA64-A68E-3241-B655-ACC2B22B9B6F}" dt="2023-12-17T15:32:54.439" v="258" actId="26606"/>
          <ac:grpSpMkLst>
            <pc:docMk/>
            <pc:sldMk cId="941175018" sldId="265"/>
            <ac:grpSpMk id="47" creationId="{364A290D-B7BC-40B4-AB97-0C801BCCE267}"/>
          </ac:grpSpMkLst>
        </pc:grpChg>
        <pc:picChg chg="add mod ord">
          <ac:chgData name="전찬욱" userId="274ccda3-0f0e-4879-b74b-d5510e92e005" providerId="ADAL" clId="{09C5DA64-A68E-3241-B655-ACC2B22B9B6F}" dt="2023-12-17T15:32:55.007" v="259" actId="26606"/>
          <ac:picMkLst>
            <pc:docMk/>
            <pc:sldMk cId="941175018" sldId="265"/>
            <ac:picMk id="4" creationId="{C3903E1C-CB6D-B6C2-8A39-25AED38A06D1}"/>
          </ac:picMkLst>
        </pc:picChg>
        <pc:picChg chg="mod ord">
          <ac:chgData name="전찬욱" userId="274ccda3-0f0e-4879-b74b-d5510e92e005" providerId="ADAL" clId="{09C5DA64-A68E-3241-B655-ACC2B22B9B6F}" dt="2023-12-17T15:32:55.007" v="259" actId="26606"/>
          <ac:picMkLst>
            <pc:docMk/>
            <pc:sldMk cId="941175018" sldId="265"/>
            <ac:picMk id="9" creationId="{2B357F6F-8DDE-3561-6514-66761ED3EAB3}"/>
          </ac:picMkLst>
        </pc:picChg>
        <pc:picChg chg="mod">
          <ac:chgData name="전찬욱" userId="274ccda3-0f0e-4879-b74b-d5510e92e005" providerId="ADAL" clId="{09C5DA64-A68E-3241-B655-ACC2B22B9B6F}" dt="2023-12-17T15:32:55.007" v="259" actId="26606"/>
          <ac:picMkLst>
            <pc:docMk/>
            <pc:sldMk cId="941175018" sldId="265"/>
            <ac:picMk id="14" creationId="{13F45571-950A-BE47-2676-B6406CB95E64}"/>
          </ac:picMkLst>
        </pc:picChg>
      </pc:sldChg>
      <pc:sldChg chg="modSp mod">
        <pc:chgData name="전찬욱" userId="274ccda3-0f0e-4879-b74b-d5510e92e005" providerId="ADAL" clId="{09C5DA64-A68E-3241-B655-ACC2B22B9B6F}" dt="2023-12-17T15:56:27.206" v="545" actId="20577"/>
        <pc:sldMkLst>
          <pc:docMk/>
          <pc:sldMk cId="442334673" sldId="266"/>
        </pc:sldMkLst>
        <pc:spChg chg="mod">
          <ac:chgData name="전찬욱" userId="274ccda3-0f0e-4879-b74b-d5510e92e005" providerId="ADAL" clId="{09C5DA64-A68E-3241-B655-ACC2B22B9B6F}" dt="2023-12-17T15:56:27.206" v="545" actId="20577"/>
          <ac:spMkLst>
            <pc:docMk/>
            <pc:sldMk cId="442334673" sldId="266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32.660" v="551" actId="20577"/>
        <pc:sldMkLst>
          <pc:docMk/>
          <pc:sldMk cId="3546141871" sldId="267"/>
        </pc:sldMkLst>
        <pc:spChg chg="mod">
          <ac:chgData name="전찬욱" userId="274ccda3-0f0e-4879-b74b-d5510e92e005" providerId="ADAL" clId="{09C5DA64-A68E-3241-B655-ACC2B22B9B6F}" dt="2023-12-17T15:56:32.660" v="551" actId="20577"/>
          <ac:spMkLst>
            <pc:docMk/>
            <pc:sldMk cId="3546141871" sldId="267"/>
            <ac:spMk id="2" creationId="{8FFCAD18-AB46-4611-74BF-E3ED31E7D266}"/>
          </ac:spMkLst>
        </pc:spChg>
        <pc:picChg chg="mod">
          <ac:chgData name="전찬욱" userId="274ccda3-0f0e-4879-b74b-d5510e92e005" providerId="ADAL" clId="{09C5DA64-A68E-3241-B655-ACC2B22B9B6F}" dt="2023-12-17T15:54:54.826" v="469" actId="1076"/>
          <ac:picMkLst>
            <pc:docMk/>
            <pc:sldMk cId="3546141871" sldId="267"/>
            <ac:picMk id="5" creationId="{F7B64C7F-D8D4-2818-571E-3D66CEA893B1}"/>
          </ac:picMkLst>
        </pc:picChg>
      </pc:sldChg>
      <pc:sldChg chg="modSp mod">
        <pc:chgData name="전찬욱" userId="274ccda3-0f0e-4879-b74b-d5510e92e005" providerId="ADAL" clId="{09C5DA64-A68E-3241-B655-ACC2B22B9B6F}" dt="2023-12-17T15:56:36.282" v="556" actId="20577"/>
        <pc:sldMkLst>
          <pc:docMk/>
          <pc:sldMk cId="647869331" sldId="268"/>
        </pc:sldMkLst>
        <pc:spChg chg="mod">
          <ac:chgData name="전찬욱" userId="274ccda3-0f0e-4879-b74b-d5510e92e005" providerId="ADAL" clId="{09C5DA64-A68E-3241-B655-ACC2B22B9B6F}" dt="2023-12-17T15:56:36.282" v="556" actId="20577"/>
          <ac:spMkLst>
            <pc:docMk/>
            <pc:sldMk cId="647869331" sldId="268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39.909" v="559" actId="20577"/>
        <pc:sldMkLst>
          <pc:docMk/>
          <pc:sldMk cId="3891865590" sldId="269"/>
        </pc:sldMkLst>
        <pc:spChg chg="mod">
          <ac:chgData name="전찬욱" userId="274ccda3-0f0e-4879-b74b-d5510e92e005" providerId="ADAL" clId="{09C5DA64-A68E-3241-B655-ACC2B22B9B6F}" dt="2023-12-17T15:56:39.909" v="559" actId="20577"/>
          <ac:spMkLst>
            <pc:docMk/>
            <pc:sldMk cId="3891865590" sldId="269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45.998" v="565" actId="20577"/>
        <pc:sldMkLst>
          <pc:docMk/>
          <pc:sldMk cId="1505453393" sldId="270"/>
        </pc:sldMkLst>
        <pc:spChg chg="mod">
          <ac:chgData name="전찬욱" userId="274ccda3-0f0e-4879-b74b-d5510e92e005" providerId="ADAL" clId="{09C5DA64-A68E-3241-B655-ACC2B22B9B6F}" dt="2023-12-17T15:56:45.998" v="565" actId="20577"/>
          <ac:spMkLst>
            <pc:docMk/>
            <pc:sldMk cId="1505453393" sldId="270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42.599" v="562" actId="20577"/>
        <pc:sldMkLst>
          <pc:docMk/>
          <pc:sldMk cId="1632186051" sldId="271"/>
        </pc:sldMkLst>
        <pc:spChg chg="mod">
          <ac:chgData name="전찬욱" userId="274ccda3-0f0e-4879-b74b-d5510e92e005" providerId="ADAL" clId="{09C5DA64-A68E-3241-B655-ACC2B22B9B6F}" dt="2023-12-17T15:56:42.599" v="562" actId="20577"/>
          <ac:spMkLst>
            <pc:docMk/>
            <pc:sldMk cId="1632186051" sldId="271"/>
            <ac:spMk id="2" creationId="{8FFCAD18-AB46-4611-74BF-E3ED31E7D266}"/>
          </ac:spMkLst>
        </pc:spChg>
      </pc:sldChg>
      <pc:sldChg chg="modSp mod">
        <pc:chgData name="전찬욱" userId="274ccda3-0f0e-4879-b74b-d5510e92e005" providerId="ADAL" clId="{09C5DA64-A68E-3241-B655-ACC2B22B9B6F}" dt="2023-12-17T15:56:49.489" v="568" actId="20577"/>
        <pc:sldMkLst>
          <pc:docMk/>
          <pc:sldMk cId="3361392225" sldId="272"/>
        </pc:sldMkLst>
        <pc:spChg chg="mod">
          <ac:chgData name="전찬욱" userId="274ccda3-0f0e-4879-b74b-d5510e92e005" providerId="ADAL" clId="{09C5DA64-A68E-3241-B655-ACC2B22B9B6F}" dt="2023-12-17T15:56:49.489" v="568" actId="20577"/>
          <ac:spMkLst>
            <pc:docMk/>
            <pc:sldMk cId="3361392225" sldId="272"/>
            <ac:spMk id="2" creationId="{967E01F9-E235-A327-66ED-A9281A42074C}"/>
          </ac:spMkLst>
        </pc:spChg>
      </pc:sldChg>
      <pc:sldChg chg="modSp mod">
        <pc:chgData name="전찬욱" userId="274ccda3-0f0e-4879-b74b-d5510e92e005" providerId="ADAL" clId="{09C5DA64-A68E-3241-B655-ACC2B22B9B6F}" dt="2023-12-17T15:57:07.043" v="580" actId="20577"/>
        <pc:sldMkLst>
          <pc:docMk/>
          <pc:sldMk cId="4107873097" sldId="273"/>
        </pc:sldMkLst>
        <pc:spChg chg="mod">
          <ac:chgData name="전찬욱" userId="274ccda3-0f0e-4879-b74b-d5510e92e005" providerId="ADAL" clId="{09C5DA64-A68E-3241-B655-ACC2B22B9B6F}" dt="2023-12-17T15:57:07.043" v="580" actId="20577"/>
          <ac:spMkLst>
            <pc:docMk/>
            <pc:sldMk cId="4107873097" sldId="273"/>
            <ac:spMk id="2" creationId="{B01E99EE-B18B-313A-177D-128BD5ACA3FE}"/>
          </ac:spMkLst>
        </pc:spChg>
      </pc:sldChg>
      <pc:sldChg chg="modSp mod">
        <pc:chgData name="전찬욱" userId="274ccda3-0f0e-4879-b74b-d5510e92e005" providerId="ADAL" clId="{09C5DA64-A68E-3241-B655-ACC2B22B9B6F}" dt="2023-12-17T15:56:57.002" v="574" actId="20577"/>
        <pc:sldMkLst>
          <pc:docMk/>
          <pc:sldMk cId="417570452" sldId="275"/>
        </pc:sldMkLst>
        <pc:spChg chg="mod">
          <ac:chgData name="전찬욱" userId="274ccda3-0f0e-4879-b74b-d5510e92e005" providerId="ADAL" clId="{09C5DA64-A68E-3241-B655-ACC2B22B9B6F}" dt="2023-12-17T15:56:57.002" v="574" actId="20577"/>
          <ac:spMkLst>
            <pc:docMk/>
            <pc:sldMk cId="417570452" sldId="275"/>
            <ac:spMk id="2" creationId="{B01E99EE-B18B-313A-177D-128BD5ACA3FE}"/>
          </ac:spMkLst>
        </pc:spChg>
      </pc:sldChg>
      <pc:sldChg chg="modSp mod">
        <pc:chgData name="전찬욱" userId="274ccda3-0f0e-4879-b74b-d5510e92e005" providerId="ADAL" clId="{09C5DA64-A68E-3241-B655-ACC2B22B9B6F}" dt="2023-12-17T15:58:44.792" v="699" actId="1076"/>
        <pc:sldMkLst>
          <pc:docMk/>
          <pc:sldMk cId="1891552698" sldId="276"/>
        </pc:sldMkLst>
        <pc:spChg chg="mod">
          <ac:chgData name="전찬욱" userId="274ccda3-0f0e-4879-b74b-d5510e92e005" providerId="ADAL" clId="{09C5DA64-A68E-3241-B655-ACC2B22B9B6F}" dt="2023-12-17T15:57:00.948" v="577" actId="20577"/>
          <ac:spMkLst>
            <pc:docMk/>
            <pc:sldMk cId="1891552698" sldId="276"/>
            <ac:spMk id="2" creationId="{D0AF83A9-39B3-6ABA-163F-93034A77BD37}"/>
          </ac:spMkLst>
        </pc:spChg>
        <pc:spChg chg="mod">
          <ac:chgData name="전찬욱" userId="274ccda3-0f0e-4879-b74b-d5510e92e005" providerId="ADAL" clId="{09C5DA64-A68E-3241-B655-ACC2B22B9B6F}" dt="2023-12-17T15:57:25.812" v="668" actId="20577"/>
          <ac:spMkLst>
            <pc:docMk/>
            <pc:sldMk cId="1891552698" sldId="276"/>
            <ac:spMk id="3" creationId="{45CE902A-B9A5-564C-C33C-FC28A28943BE}"/>
          </ac:spMkLst>
        </pc:spChg>
        <pc:picChg chg="mod">
          <ac:chgData name="전찬욱" userId="274ccda3-0f0e-4879-b74b-d5510e92e005" providerId="ADAL" clId="{09C5DA64-A68E-3241-B655-ACC2B22B9B6F}" dt="2023-12-17T15:58:40.799" v="697" actId="1076"/>
          <ac:picMkLst>
            <pc:docMk/>
            <pc:sldMk cId="1891552698" sldId="276"/>
            <ac:picMk id="5" creationId="{28BD035A-A7ED-5226-E090-F26C636A1E85}"/>
          </ac:picMkLst>
        </pc:picChg>
        <pc:picChg chg="mod">
          <ac:chgData name="전찬욱" userId="274ccda3-0f0e-4879-b74b-d5510e92e005" providerId="ADAL" clId="{09C5DA64-A68E-3241-B655-ACC2B22B9B6F}" dt="2023-12-17T15:58:42.326" v="698" actId="1076"/>
          <ac:picMkLst>
            <pc:docMk/>
            <pc:sldMk cId="1891552698" sldId="276"/>
            <ac:picMk id="7" creationId="{766EB799-F0FA-714F-CF21-8F4F452FBE8F}"/>
          </ac:picMkLst>
        </pc:picChg>
        <pc:picChg chg="mod">
          <ac:chgData name="전찬욱" userId="274ccda3-0f0e-4879-b74b-d5510e92e005" providerId="ADAL" clId="{09C5DA64-A68E-3241-B655-ACC2B22B9B6F}" dt="2023-12-17T15:58:44.792" v="699" actId="1076"/>
          <ac:picMkLst>
            <pc:docMk/>
            <pc:sldMk cId="1891552698" sldId="276"/>
            <ac:picMk id="9" creationId="{F814CBF6-34C1-8565-AB46-C127C8D2A584}"/>
          </ac:picMkLst>
        </pc:picChg>
      </pc:sldChg>
      <pc:sldChg chg="modSp mod">
        <pc:chgData name="전찬욱" userId="274ccda3-0f0e-4879-b74b-d5510e92e005" providerId="ADAL" clId="{09C5DA64-A68E-3241-B655-ACC2B22B9B6F}" dt="2023-12-17T15:59:31.409" v="710" actId="1076"/>
        <pc:sldMkLst>
          <pc:docMk/>
          <pc:sldMk cId="3703335328" sldId="277"/>
        </pc:sldMkLst>
        <pc:spChg chg="mod">
          <ac:chgData name="전찬욱" userId="274ccda3-0f0e-4879-b74b-d5510e92e005" providerId="ADAL" clId="{09C5DA64-A68E-3241-B655-ACC2B22B9B6F}" dt="2023-12-17T15:58:29.435" v="696" actId="20577"/>
          <ac:spMkLst>
            <pc:docMk/>
            <pc:sldMk cId="3703335328" sldId="277"/>
            <ac:spMk id="2" creationId="{97216C53-3900-1E6B-8881-52EF1EABA50C}"/>
          </ac:spMkLst>
        </pc:spChg>
        <pc:spChg chg="mod">
          <ac:chgData name="전찬욱" userId="274ccda3-0f0e-4879-b74b-d5510e92e005" providerId="ADAL" clId="{09C5DA64-A68E-3241-B655-ACC2B22B9B6F}" dt="2023-12-17T15:59:28.413" v="709" actId="20577"/>
          <ac:spMkLst>
            <pc:docMk/>
            <pc:sldMk cId="3703335328" sldId="277"/>
            <ac:spMk id="3" creationId="{CC7E7459-DAFA-2A2E-99B8-F40274D81165}"/>
          </ac:spMkLst>
        </pc:spChg>
        <pc:picChg chg="mod">
          <ac:chgData name="전찬욱" userId="274ccda3-0f0e-4879-b74b-d5510e92e005" providerId="ADAL" clId="{09C5DA64-A68E-3241-B655-ACC2B22B9B6F}" dt="2023-12-17T15:59:31.409" v="710" actId="1076"/>
          <ac:picMkLst>
            <pc:docMk/>
            <pc:sldMk cId="3703335328" sldId="277"/>
            <ac:picMk id="7" creationId="{6CBE9521-B22B-3E98-4B2F-A07197AF8811}"/>
          </ac:picMkLst>
        </pc:picChg>
      </pc:sldChg>
      <pc:sldChg chg="modSp mod">
        <pc:chgData name="전찬욱" userId="274ccda3-0f0e-4879-b74b-d5510e92e005" providerId="ADAL" clId="{09C5DA64-A68E-3241-B655-ACC2B22B9B6F}" dt="2023-12-17T15:58:00.640" v="683" actId="20577"/>
        <pc:sldMkLst>
          <pc:docMk/>
          <pc:sldMk cId="2811297910" sldId="278"/>
        </pc:sldMkLst>
        <pc:spChg chg="mod">
          <ac:chgData name="전찬욱" userId="274ccda3-0f0e-4879-b74b-d5510e92e005" providerId="ADAL" clId="{09C5DA64-A68E-3241-B655-ACC2B22B9B6F}" dt="2023-12-17T15:58:00.640" v="683" actId="20577"/>
          <ac:spMkLst>
            <pc:docMk/>
            <pc:sldMk cId="2811297910" sldId="278"/>
            <ac:spMk id="2" creationId="{5F52E1DA-CCE6-1B38-13A2-8E5F48B969F9}"/>
          </ac:spMkLst>
        </pc:spChg>
      </pc:sldChg>
      <pc:sldChg chg="modSp mod">
        <pc:chgData name="전찬욱" userId="274ccda3-0f0e-4879-b74b-d5510e92e005" providerId="ADAL" clId="{09C5DA64-A68E-3241-B655-ACC2B22B9B6F}" dt="2023-12-17T16:00:12.108" v="719" actId="14100"/>
        <pc:sldMkLst>
          <pc:docMk/>
          <pc:sldMk cId="1216833980" sldId="279"/>
        </pc:sldMkLst>
        <pc:spChg chg="mod">
          <ac:chgData name="전찬욱" userId="274ccda3-0f0e-4879-b74b-d5510e92e005" providerId="ADAL" clId="{09C5DA64-A68E-3241-B655-ACC2B22B9B6F}" dt="2023-12-17T15:58:04.363" v="686" actId="20577"/>
          <ac:spMkLst>
            <pc:docMk/>
            <pc:sldMk cId="1216833980" sldId="279"/>
            <ac:spMk id="2" creationId="{74BB8B50-402E-3F5E-B8FA-BD55C07A367C}"/>
          </ac:spMkLst>
        </pc:spChg>
        <pc:picChg chg="mod">
          <ac:chgData name="전찬욱" userId="274ccda3-0f0e-4879-b74b-d5510e92e005" providerId="ADAL" clId="{09C5DA64-A68E-3241-B655-ACC2B22B9B6F}" dt="2023-12-17T16:00:12.108" v="719" actId="14100"/>
          <ac:picMkLst>
            <pc:docMk/>
            <pc:sldMk cId="1216833980" sldId="279"/>
            <ac:picMk id="5" creationId="{8EAC22B9-791D-9531-70D5-17B6F1B596E4}"/>
          </ac:picMkLst>
        </pc:picChg>
      </pc:sldChg>
      <pc:sldChg chg="modSp mod">
        <pc:chgData name="전찬욱" userId="274ccda3-0f0e-4879-b74b-d5510e92e005" providerId="ADAL" clId="{09C5DA64-A68E-3241-B655-ACC2B22B9B6F}" dt="2023-12-17T15:58:07.035" v="689" actId="20577"/>
        <pc:sldMkLst>
          <pc:docMk/>
          <pc:sldMk cId="2115604531" sldId="280"/>
        </pc:sldMkLst>
        <pc:spChg chg="mod">
          <ac:chgData name="전찬욱" userId="274ccda3-0f0e-4879-b74b-d5510e92e005" providerId="ADAL" clId="{09C5DA64-A68E-3241-B655-ACC2B22B9B6F}" dt="2023-12-17T15:58:07.035" v="689" actId="20577"/>
          <ac:spMkLst>
            <pc:docMk/>
            <pc:sldMk cId="2115604531" sldId="280"/>
            <ac:spMk id="2" creationId="{74BB8B50-402E-3F5E-B8FA-BD55C07A367C}"/>
          </ac:spMkLst>
        </pc:spChg>
      </pc:sldChg>
      <pc:sldChg chg="modSp mod">
        <pc:chgData name="전찬욱" userId="274ccda3-0f0e-4879-b74b-d5510e92e005" providerId="ADAL" clId="{09C5DA64-A68E-3241-B655-ACC2B22B9B6F}" dt="2023-12-17T16:00:33.392" v="722" actId="14100"/>
        <pc:sldMkLst>
          <pc:docMk/>
          <pc:sldMk cId="1487634155" sldId="281"/>
        </pc:sldMkLst>
        <pc:spChg chg="mod">
          <ac:chgData name="전찬욱" userId="274ccda3-0f0e-4879-b74b-d5510e92e005" providerId="ADAL" clId="{09C5DA64-A68E-3241-B655-ACC2B22B9B6F}" dt="2023-12-17T15:58:19.174" v="692" actId="20577"/>
          <ac:spMkLst>
            <pc:docMk/>
            <pc:sldMk cId="1487634155" sldId="281"/>
            <ac:spMk id="2" creationId="{519BD52F-3441-6424-A36A-EDC2AA61D181}"/>
          </ac:spMkLst>
        </pc:spChg>
        <pc:picChg chg="mod">
          <ac:chgData name="전찬욱" userId="274ccda3-0f0e-4879-b74b-d5510e92e005" providerId="ADAL" clId="{09C5DA64-A68E-3241-B655-ACC2B22B9B6F}" dt="2023-12-17T16:00:33.392" v="722" actId="14100"/>
          <ac:picMkLst>
            <pc:docMk/>
            <pc:sldMk cId="1487634155" sldId="281"/>
            <ac:picMk id="7" creationId="{6260803C-F716-A826-D914-93FBC41C1475}"/>
          </ac:picMkLst>
        </pc:picChg>
      </pc:sldChg>
      <pc:sldChg chg="addSp delSp modSp add del mod setBg addAnim delAnim modAnim">
        <pc:chgData name="전찬욱" userId="274ccda3-0f0e-4879-b74b-d5510e92e005" providerId="ADAL" clId="{09C5DA64-A68E-3241-B655-ACC2B22B9B6F}" dt="2023-12-17T15:51:44.693" v="464" actId="1076"/>
        <pc:sldMkLst>
          <pc:docMk/>
          <pc:sldMk cId="3307598729" sldId="285"/>
        </pc:sldMkLst>
        <pc:spChg chg="mod">
          <ac:chgData name="전찬욱" userId="274ccda3-0f0e-4879-b74b-d5510e92e005" providerId="ADAL" clId="{09C5DA64-A68E-3241-B655-ACC2B22B9B6F}" dt="2023-12-17T15:43:45.561" v="390" actId="1076"/>
          <ac:spMkLst>
            <pc:docMk/>
            <pc:sldMk cId="3307598729" sldId="285"/>
            <ac:spMk id="2" creationId="{AC35D3F0-A496-44BC-50A4-53E4F1C82952}"/>
          </ac:spMkLst>
        </pc:spChg>
        <pc:spChg chg="mod">
          <ac:chgData name="전찬욱" userId="274ccda3-0f0e-4879-b74b-d5510e92e005" providerId="ADAL" clId="{09C5DA64-A68E-3241-B655-ACC2B22B9B6F}" dt="2023-12-17T15:39:19.207" v="347" actId="26606"/>
          <ac:spMkLst>
            <pc:docMk/>
            <pc:sldMk cId="3307598729" sldId="285"/>
            <ac:spMk id="3" creationId="{DF09DD72-E3B4-A4A3-F62E-83A7CC462973}"/>
          </ac:spMkLst>
        </pc:spChg>
        <pc:spChg chg="add del">
          <ac:chgData name="전찬욱" userId="274ccda3-0f0e-4879-b74b-d5510e92e005" providerId="ADAL" clId="{09C5DA64-A68E-3241-B655-ACC2B22B9B6F}" dt="2023-12-17T15:39:19.207" v="347" actId="26606"/>
          <ac:spMkLst>
            <pc:docMk/>
            <pc:sldMk cId="3307598729" sldId="285"/>
            <ac:spMk id="8" creationId="{787F4F1C-8D3D-4EC1-B72D-A0470A5A08B8}"/>
          </ac:spMkLst>
        </pc:spChg>
        <pc:spChg chg="add mod">
          <ac:chgData name="전찬욱" userId="274ccda3-0f0e-4879-b74b-d5510e92e005" providerId="ADAL" clId="{09C5DA64-A68E-3241-B655-ACC2B22B9B6F}" dt="2023-12-17T15:42:25.515" v="368"/>
          <ac:spMkLst>
            <pc:docMk/>
            <pc:sldMk cId="3307598729" sldId="285"/>
            <ac:spMk id="9" creationId="{C6D61D66-0D6C-972E-ACCE-5ED52DEAB0C1}"/>
          </ac:spMkLst>
        </pc:spChg>
        <pc:spChg chg="add del">
          <ac:chgData name="전찬욱" userId="274ccda3-0f0e-4879-b74b-d5510e92e005" providerId="ADAL" clId="{09C5DA64-A68E-3241-B655-ACC2B22B9B6F}" dt="2023-12-17T15:30:21.183" v="242" actId="26606"/>
          <ac:spMkLst>
            <pc:docMk/>
            <pc:sldMk cId="3307598729" sldId="285"/>
            <ac:spMk id="18" creationId="{84524344-6823-49EA-89D4-E36A82A9FD62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21" creationId="{3677BAFB-3BD3-41BB-9107-FAE224AE21C4}"/>
          </ac:spMkLst>
        </pc:spChg>
        <pc:spChg chg="add del">
          <ac:chgData name="전찬욱" userId="274ccda3-0f0e-4879-b74b-d5510e92e005" providerId="ADAL" clId="{09C5DA64-A68E-3241-B655-ACC2B22B9B6F}" dt="2023-12-17T15:39:05.205" v="344" actId="26606"/>
          <ac:spMkLst>
            <pc:docMk/>
            <pc:sldMk cId="3307598729" sldId="285"/>
            <ac:spMk id="22" creationId="{0671A8AE-40A1-4631-A6B8-581AFF065482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23" creationId="{E6823A9B-C188-42D4-847C-3AD928DB145C}"/>
          </ac:spMkLst>
        </pc:spChg>
        <pc:spChg chg="add del">
          <ac:chgData name="전찬욱" userId="274ccda3-0f0e-4879-b74b-d5510e92e005" providerId="ADAL" clId="{09C5DA64-A68E-3241-B655-ACC2B22B9B6F}" dt="2023-12-17T15:39:05.205" v="344" actId="26606"/>
          <ac:spMkLst>
            <pc:docMk/>
            <pc:sldMk cId="3307598729" sldId="285"/>
            <ac:spMk id="24" creationId="{AB58EF07-17C2-48CF-ABB0-EEF1F17CB8F0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25" creationId="{34B557F3-1A0C-4749-A6DB-EAC082DF390B}"/>
          </ac:spMkLst>
        </pc:spChg>
        <pc:spChg chg="add del">
          <ac:chgData name="전찬욱" userId="274ccda3-0f0e-4879-b74b-d5510e92e005" providerId="ADAL" clId="{09C5DA64-A68E-3241-B655-ACC2B22B9B6F}" dt="2023-12-17T15:39:05.205" v="344" actId="26606"/>
          <ac:spMkLst>
            <pc:docMk/>
            <pc:sldMk cId="3307598729" sldId="285"/>
            <ac:spMk id="26" creationId="{AF2F604E-43BE-4DC3-B983-E071523364F8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27" creationId="{55D55AA6-3751-494F-868A-DCEDC5CE82BF}"/>
          </ac:spMkLst>
        </pc:spChg>
        <pc:spChg chg="add del">
          <ac:chgData name="전찬욱" userId="274ccda3-0f0e-4879-b74b-d5510e92e005" providerId="ADAL" clId="{09C5DA64-A68E-3241-B655-ACC2B22B9B6F}" dt="2023-12-17T15:39:05.205" v="344" actId="26606"/>
          <ac:spMkLst>
            <pc:docMk/>
            <pc:sldMk cId="3307598729" sldId="285"/>
            <ac:spMk id="28" creationId="{08C9B587-E65E-4B52-B37C-ABEBB6E87928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29" creationId="{4D4C00DC-4DC6-4CD2-9E31-F17E6CEBC5A6}"/>
          </ac:spMkLst>
        </pc:spChg>
        <pc:spChg chg="add del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30" creationId="{0671A8AE-40A1-4631-A6B8-581AFF065482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31" creationId="{D82AB1B2-7970-42CF-8BF5-567C69E9FFFB}"/>
          </ac:spMkLst>
        </pc:spChg>
        <pc:spChg chg="add del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34" creationId="{AB58EF07-17C2-48CF-ABB0-EEF1F17CB8F0}"/>
          </ac:spMkLst>
        </pc:spChg>
        <pc:spChg chg="add del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35" creationId="{AF2F604E-43BE-4DC3-B983-E071523364F8}"/>
          </ac:spMkLst>
        </pc:spChg>
        <pc:spChg chg="add del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36" creationId="{08C9B587-E65E-4B52-B37C-ABEBB6E87928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37" creationId="{C10FB9CA-E7FA-462C-B537-F1224ED1ACF4}"/>
          </ac:spMkLst>
        </pc:spChg>
        <pc:spChg chg="add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38" creationId="{0671A8AE-40A1-4631-A6B8-581AFF065482}"/>
          </ac:spMkLst>
        </pc:spChg>
        <pc:spChg chg="add del">
          <ac:chgData name="전찬욱" userId="274ccda3-0f0e-4879-b74b-d5510e92e005" providerId="ADAL" clId="{09C5DA64-A68E-3241-B655-ACC2B22B9B6F}" dt="2023-12-17T15:30:13.694" v="240" actId="26606"/>
          <ac:spMkLst>
            <pc:docMk/>
            <pc:sldMk cId="3307598729" sldId="285"/>
            <ac:spMk id="39" creationId="{D8469AE7-A75B-4F37-850B-EF5974ABED2C}"/>
          </ac:spMkLst>
        </pc:spChg>
        <pc:spChg chg="add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43" creationId="{AB58EF07-17C2-48CF-ABB0-EEF1F17CB8F0}"/>
          </ac:spMkLst>
        </pc:spChg>
        <pc:spChg chg="add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45" creationId="{AF2F604E-43BE-4DC3-B983-E071523364F8}"/>
          </ac:spMkLst>
        </pc:spChg>
        <pc:spChg chg="add">
          <ac:chgData name="전찬욱" userId="274ccda3-0f0e-4879-b74b-d5510e92e005" providerId="ADAL" clId="{09C5DA64-A68E-3241-B655-ACC2B22B9B6F}" dt="2023-12-17T15:39:41.306" v="352" actId="26606"/>
          <ac:spMkLst>
            <pc:docMk/>
            <pc:sldMk cId="3307598729" sldId="285"/>
            <ac:spMk id="47" creationId="{08C9B587-E65E-4B52-B37C-ABEBB6E87928}"/>
          </ac:spMkLst>
        </pc:spChg>
        <pc:grpChg chg="add del">
          <ac:chgData name="전찬욱" userId="274ccda3-0f0e-4879-b74b-d5510e92e005" providerId="ADAL" clId="{09C5DA64-A68E-3241-B655-ACC2B22B9B6F}" dt="2023-12-17T15:39:19.207" v="347" actId="26606"/>
          <ac:grpSpMkLst>
            <pc:docMk/>
            <pc:sldMk cId="3307598729" sldId="285"/>
            <ac:grpSpMk id="10" creationId="{D1E3DD61-64DB-46AD-B249-E273CD86B051}"/>
          </ac:grpSpMkLst>
        </pc:grpChg>
        <pc:grpChg chg="add del">
          <ac:chgData name="전찬욱" userId="274ccda3-0f0e-4879-b74b-d5510e92e005" providerId="ADAL" clId="{09C5DA64-A68E-3241-B655-ACC2B22B9B6F}" dt="2023-12-17T15:30:21.183" v="242" actId="26606"/>
          <ac:grpSpMkLst>
            <pc:docMk/>
            <pc:sldMk cId="3307598729" sldId="285"/>
            <ac:grpSpMk id="19" creationId="{83F0465A-8953-42AC-8F67-7B9A54E660A2}"/>
          </ac:grpSpMkLst>
        </pc:grpChg>
        <pc:grpChg chg="add del">
          <ac:chgData name="전찬욱" userId="274ccda3-0f0e-4879-b74b-d5510e92e005" providerId="ADAL" clId="{09C5DA64-A68E-3241-B655-ACC2B22B9B6F}" dt="2023-12-17T15:30:13.694" v="240" actId="26606"/>
          <ac:grpSpMkLst>
            <pc:docMk/>
            <pc:sldMk cId="3307598729" sldId="285"/>
            <ac:grpSpMk id="33" creationId="{66FB5A75-BDE2-4F12-A95B-C48788A7685C}"/>
          </ac:grpSpMkLst>
        </pc:grpChg>
        <pc:grpChg chg="add del">
          <ac:chgData name="전찬욱" userId="274ccda3-0f0e-4879-b74b-d5510e92e005" providerId="ADAL" clId="{09C5DA64-A68E-3241-B655-ACC2B22B9B6F}" dt="2023-12-17T15:30:13.694" v="240" actId="26606"/>
          <ac:grpSpMkLst>
            <pc:docMk/>
            <pc:sldMk cId="3307598729" sldId="285"/>
            <ac:grpSpMk id="41" creationId="{63301095-70B2-49AA-8DA9-A35629AD621C}"/>
          </ac:grpSpMkLst>
        </pc:grpChg>
        <pc:picChg chg="add mod">
          <ac:chgData name="전찬욱" userId="274ccda3-0f0e-4879-b74b-d5510e92e005" providerId="ADAL" clId="{09C5DA64-A68E-3241-B655-ACC2B22B9B6F}" dt="2023-12-17T15:39:25.257" v="349"/>
          <ac:picMkLst>
            <pc:docMk/>
            <pc:sldMk cId="3307598729" sldId="285"/>
            <ac:picMk id="4" creationId="{D06504CD-607A-BBA1-E5B5-03A3C6B8E039}"/>
          </ac:picMkLst>
        </pc:picChg>
        <pc:picChg chg="add mod ord">
          <ac:chgData name="전찬욱" userId="274ccda3-0f0e-4879-b74b-d5510e92e005" providerId="ADAL" clId="{09C5DA64-A68E-3241-B655-ACC2B22B9B6F}" dt="2023-12-17T15:51:44.693" v="464" actId="1076"/>
          <ac:picMkLst>
            <pc:docMk/>
            <pc:sldMk cId="3307598729" sldId="285"/>
            <ac:picMk id="5" creationId="{5665DC21-F402-9A77-FF50-2167963422E8}"/>
          </ac:picMkLst>
        </pc:picChg>
        <pc:picChg chg="add mod">
          <ac:chgData name="전찬욱" userId="274ccda3-0f0e-4879-b74b-d5510e92e005" providerId="ADAL" clId="{09C5DA64-A68E-3241-B655-ACC2B22B9B6F}" dt="2023-12-17T15:43:52.626" v="393" actId="14100"/>
          <ac:picMkLst>
            <pc:docMk/>
            <pc:sldMk cId="3307598729" sldId="285"/>
            <ac:picMk id="6" creationId="{FAEF2C89-A900-36FA-0A9D-B01CE16CD08A}"/>
          </ac:picMkLst>
        </pc:picChg>
        <pc:picChg chg="add mod">
          <ac:chgData name="전찬욱" userId="274ccda3-0f0e-4879-b74b-d5510e92e005" providerId="ADAL" clId="{09C5DA64-A68E-3241-B655-ACC2B22B9B6F}" dt="2023-12-17T15:41:00.820" v="364"/>
          <ac:picMkLst>
            <pc:docMk/>
            <pc:sldMk cId="3307598729" sldId="285"/>
            <ac:picMk id="7" creationId="{85C6EB0E-A626-05F5-A145-EE8F9AFD7970}"/>
          </ac:picMkLst>
        </pc:picChg>
        <pc:picChg chg="add del">
          <ac:chgData name="전찬욱" userId="274ccda3-0f0e-4879-b74b-d5510e92e005" providerId="ADAL" clId="{09C5DA64-A68E-3241-B655-ACC2B22B9B6F}" dt="2023-12-17T15:39:05.205" v="344" actId="26606"/>
          <ac:picMkLst>
            <pc:docMk/>
            <pc:sldMk cId="3307598729" sldId="285"/>
            <ac:picMk id="20" creationId="{61B28820-802F-9ABC-286D-46084B724709}"/>
          </ac:picMkLst>
        </pc:picChg>
        <pc:picChg chg="add del">
          <ac:chgData name="전찬욱" userId="274ccda3-0f0e-4879-b74b-d5510e92e005" providerId="ADAL" clId="{09C5DA64-A68E-3241-B655-ACC2B22B9B6F}" dt="2023-12-17T15:39:35.852" v="350" actId="478"/>
          <ac:picMkLst>
            <pc:docMk/>
            <pc:sldMk cId="3307598729" sldId="285"/>
            <ac:picMk id="32" creationId="{49A6FFEA-D7FB-B01A-7463-5DE5D13ECB3A}"/>
          </ac:picMkLst>
        </pc:picChg>
      </pc:sldChg>
      <pc:sldChg chg="addSp delSp modSp del mod setBg">
        <pc:chgData name="전찬욱" userId="274ccda3-0f0e-4879-b74b-d5510e92e005" providerId="ADAL" clId="{09C5DA64-A68E-3241-B655-ACC2B22B9B6F}" dt="2023-12-17T15:51:10.035" v="460" actId="2696"/>
        <pc:sldMkLst>
          <pc:docMk/>
          <pc:sldMk cId="1638073823" sldId="286"/>
        </pc:sldMkLst>
        <pc:spChg chg="mod">
          <ac:chgData name="전찬욱" userId="274ccda3-0f0e-4879-b74b-d5510e92e005" providerId="ADAL" clId="{09C5DA64-A68E-3241-B655-ACC2B22B9B6F}" dt="2023-12-17T15:26:41.067" v="149" actId="20577"/>
          <ac:spMkLst>
            <pc:docMk/>
            <pc:sldMk cId="1638073823" sldId="286"/>
            <ac:spMk id="2" creationId="{5804BC64-C0EB-637A-47EA-5928825840E5}"/>
          </ac:spMkLst>
        </pc:spChg>
        <pc:spChg chg="mod">
          <ac:chgData name="전찬욱" userId="274ccda3-0f0e-4879-b74b-d5510e92e005" providerId="ADAL" clId="{09C5DA64-A68E-3241-B655-ACC2B22B9B6F}" dt="2023-12-17T15:26:22.266" v="103" actId="20577"/>
          <ac:spMkLst>
            <pc:docMk/>
            <pc:sldMk cId="1638073823" sldId="286"/>
            <ac:spMk id="3" creationId="{11A1FD05-8694-4CCF-5AAC-29C6BC9C02DC}"/>
          </ac:spMkLst>
        </pc:spChg>
        <pc:spChg chg="add mod">
          <ac:chgData name="전찬욱" userId="274ccda3-0f0e-4879-b74b-d5510e92e005" providerId="ADAL" clId="{09C5DA64-A68E-3241-B655-ACC2B22B9B6F}" dt="2023-12-17T15:26:18.261" v="102" actId="122"/>
          <ac:spMkLst>
            <pc:docMk/>
            <pc:sldMk cId="1638073823" sldId="286"/>
            <ac:spMk id="4" creationId="{8272DDD6-981F-D12C-A787-889E2749E578}"/>
          </ac:spMkLst>
        </pc:spChg>
        <pc:spChg chg="add">
          <ac:chgData name="전찬욱" userId="274ccda3-0f0e-4879-b74b-d5510e92e005" providerId="ADAL" clId="{09C5DA64-A68E-3241-B655-ACC2B22B9B6F}" dt="2023-12-17T15:25:52.057" v="97" actId="26606"/>
          <ac:spMkLst>
            <pc:docMk/>
            <pc:sldMk cId="1638073823" sldId="286"/>
            <ac:spMk id="11" creationId="{B95B9BA8-1D69-4796-85F5-B6D0BD52354B}"/>
          </ac:spMkLst>
        </pc:spChg>
        <pc:spChg chg="add del">
          <ac:chgData name="전찬욱" userId="274ccda3-0f0e-4879-b74b-d5510e92e005" providerId="ADAL" clId="{09C5DA64-A68E-3241-B655-ACC2B22B9B6F}" dt="2023-12-17T15:25:48.536" v="96" actId="26606"/>
          <ac:spMkLst>
            <pc:docMk/>
            <pc:sldMk cId="1638073823" sldId="286"/>
            <ac:spMk id="14" creationId="{B95B9BA8-1D69-4796-85F5-B6D0BD52354B}"/>
          </ac:spMkLst>
        </pc:spChg>
        <pc:grpChg chg="add">
          <ac:chgData name="전찬욱" userId="274ccda3-0f0e-4879-b74b-d5510e92e005" providerId="ADAL" clId="{09C5DA64-A68E-3241-B655-ACC2B22B9B6F}" dt="2023-12-17T15:25:52.057" v="97" actId="26606"/>
          <ac:grpSpMkLst>
            <pc:docMk/>
            <pc:sldMk cId="1638073823" sldId="286"/>
            <ac:grpSpMk id="12" creationId="{D44E3F87-3D58-4B03-86B2-15A5C5B9C964}"/>
          </ac:grpSpMkLst>
        </pc:grpChg>
        <pc:grpChg chg="add del">
          <ac:chgData name="전찬욱" userId="274ccda3-0f0e-4879-b74b-d5510e92e005" providerId="ADAL" clId="{09C5DA64-A68E-3241-B655-ACC2B22B9B6F}" dt="2023-12-17T15:25:48.536" v="96" actId="26606"/>
          <ac:grpSpMkLst>
            <pc:docMk/>
            <pc:sldMk cId="1638073823" sldId="286"/>
            <ac:grpSpMk id="16" creationId="{D44E3F87-3D58-4B03-86B2-15A5C5B9C964}"/>
          </ac:grpSpMkLst>
        </pc:grpChg>
        <pc:picChg chg="mod ord">
          <ac:chgData name="전찬욱" userId="274ccda3-0f0e-4879-b74b-d5510e92e005" providerId="ADAL" clId="{09C5DA64-A68E-3241-B655-ACC2B22B9B6F}" dt="2023-12-17T15:25:52.057" v="97" actId="26606"/>
          <ac:picMkLst>
            <pc:docMk/>
            <pc:sldMk cId="1638073823" sldId="286"/>
            <ac:picMk id="9" creationId="{85564156-12C3-454F-EDBF-862BB04A0C85}"/>
          </ac:picMkLst>
        </pc:picChg>
      </pc:sldChg>
      <pc:sldChg chg="modSp mod">
        <pc:chgData name="전찬욱" userId="274ccda3-0f0e-4879-b74b-d5510e92e005" providerId="ADAL" clId="{09C5DA64-A68E-3241-B655-ACC2B22B9B6F}" dt="2023-12-17T16:01:33.152" v="723" actId="20577"/>
        <pc:sldMkLst>
          <pc:docMk/>
          <pc:sldMk cId="2883104058" sldId="291"/>
        </pc:sldMkLst>
        <pc:spChg chg="mod">
          <ac:chgData name="전찬욱" userId="274ccda3-0f0e-4879-b74b-d5510e92e005" providerId="ADAL" clId="{09C5DA64-A68E-3241-B655-ACC2B22B9B6F}" dt="2023-12-17T16:01:33.152" v="723" actId="20577"/>
          <ac:spMkLst>
            <pc:docMk/>
            <pc:sldMk cId="2883104058" sldId="291"/>
            <ac:spMk id="2" creationId="{C4660249-72D7-F315-4014-98EB133E7F18}"/>
          </ac:spMkLst>
        </pc:spChg>
      </pc:sldChg>
      <pc:sldChg chg="addSp delSp modSp del mod setBg">
        <pc:chgData name="전찬욱" userId="274ccda3-0f0e-4879-b74b-d5510e92e005" providerId="ADAL" clId="{09C5DA64-A68E-3241-B655-ACC2B22B9B6F}" dt="2023-12-17T15:46:18.911" v="413" actId="2696"/>
        <pc:sldMkLst>
          <pc:docMk/>
          <pc:sldMk cId="3296041470" sldId="293"/>
        </pc:sldMkLst>
        <pc:spChg chg="mod">
          <ac:chgData name="전찬욱" userId="274ccda3-0f0e-4879-b74b-d5510e92e005" providerId="ADAL" clId="{09C5DA64-A68E-3241-B655-ACC2B22B9B6F}" dt="2023-12-17T15:44:17.349" v="394" actId="26606"/>
          <ac:spMkLst>
            <pc:docMk/>
            <pc:sldMk cId="3296041470" sldId="293"/>
            <ac:spMk id="2" creationId="{C0ED2C06-890C-6096-A365-6DB889585929}"/>
          </ac:spMkLst>
        </pc:spChg>
        <pc:spChg chg="mod">
          <ac:chgData name="전찬욱" userId="274ccda3-0f0e-4879-b74b-d5510e92e005" providerId="ADAL" clId="{09C5DA64-A68E-3241-B655-ACC2B22B9B6F}" dt="2023-12-17T15:44:17.349" v="394" actId="26606"/>
          <ac:spMkLst>
            <pc:docMk/>
            <pc:sldMk cId="3296041470" sldId="293"/>
            <ac:spMk id="3" creationId="{DEA93BF8-3463-D999-427A-23C037909B37}"/>
          </ac:spMkLst>
        </pc:spChg>
        <pc:spChg chg="add del">
          <ac:chgData name="전찬욱" userId="274ccda3-0f0e-4879-b74b-d5510e92e005" providerId="ADAL" clId="{09C5DA64-A68E-3241-B655-ACC2B22B9B6F}" dt="2023-12-17T15:44:17.349" v="394" actId="26606"/>
          <ac:spMkLst>
            <pc:docMk/>
            <pc:sldMk cId="3296041470" sldId="293"/>
            <ac:spMk id="8" creationId="{84524344-6823-49EA-89D4-E36A82A9FD62}"/>
          </ac:spMkLst>
        </pc:spChg>
        <pc:spChg chg="add">
          <ac:chgData name="전찬욱" userId="274ccda3-0f0e-4879-b74b-d5510e92e005" providerId="ADAL" clId="{09C5DA64-A68E-3241-B655-ACC2B22B9B6F}" dt="2023-12-17T15:44:17.349" v="394" actId="26606"/>
          <ac:spMkLst>
            <pc:docMk/>
            <pc:sldMk cId="3296041470" sldId="293"/>
            <ac:spMk id="19" creationId="{A7AE9375-4664-4DB2-922D-2782A6E439AC}"/>
          </ac:spMkLst>
        </pc:spChg>
        <pc:spChg chg="add">
          <ac:chgData name="전찬욱" userId="274ccda3-0f0e-4879-b74b-d5510e92e005" providerId="ADAL" clId="{09C5DA64-A68E-3241-B655-ACC2B22B9B6F}" dt="2023-12-17T15:44:17.349" v="394" actId="26606"/>
          <ac:spMkLst>
            <pc:docMk/>
            <pc:sldMk cId="3296041470" sldId="293"/>
            <ac:spMk id="23" creationId="{9DD005C1-8C51-42D6-9BEE-B9B83849743D}"/>
          </ac:spMkLst>
        </pc:spChg>
        <pc:grpChg chg="add del">
          <ac:chgData name="전찬욱" userId="274ccda3-0f0e-4879-b74b-d5510e92e005" providerId="ADAL" clId="{09C5DA64-A68E-3241-B655-ACC2B22B9B6F}" dt="2023-12-17T15:44:17.349" v="394" actId="26606"/>
          <ac:grpSpMkLst>
            <pc:docMk/>
            <pc:sldMk cId="3296041470" sldId="293"/>
            <ac:grpSpMk id="10" creationId="{83F0465A-8953-42AC-8F67-7B9A54E660A2}"/>
          </ac:grpSpMkLst>
        </pc:grpChg>
        <pc:cxnChg chg="add">
          <ac:chgData name="전찬욱" userId="274ccda3-0f0e-4879-b74b-d5510e92e005" providerId="ADAL" clId="{09C5DA64-A68E-3241-B655-ACC2B22B9B6F}" dt="2023-12-17T15:44:17.349" v="394" actId="26606"/>
          <ac:cxnSpMkLst>
            <pc:docMk/>
            <pc:sldMk cId="3296041470" sldId="293"/>
            <ac:cxnSpMk id="21" creationId="{EE504C98-6397-41C1-A8D8-2D9C4ED307E0}"/>
          </ac:cxnSpMkLst>
        </pc:cxnChg>
      </pc:sldChg>
      <pc:sldChg chg="delSp modSp add del mod delAnim">
        <pc:chgData name="전찬욱" userId="274ccda3-0f0e-4879-b74b-d5510e92e005" providerId="ADAL" clId="{09C5DA64-A68E-3241-B655-ACC2B22B9B6F}" dt="2023-12-17T15:45:23.282" v="411" actId="2696"/>
        <pc:sldMkLst>
          <pc:docMk/>
          <pc:sldMk cId="605108607" sldId="294"/>
        </pc:sldMkLst>
        <pc:spChg chg="mod">
          <ac:chgData name="전찬욱" userId="274ccda3-0f0e-4879-b74b-d5510e92e005" providerId="ADAL" clId="{09C5DA64-A68E-3241-B655-ACC2B22B9B6F}" dt="2023-12-17T15:44:44.394" v="398"/>
          <ac:spMkLst>
            <pc:docMk/>
            <pc:sldMk cId="605108607" sldId="294"/>
            <ac:spMk id="2" creationId="{AC35D3F0-A496-44BC-50A4-53E4F1C82952}"/>
          </ac:spMkLst>
        </pc:spChg>
        <pc:spChg chg="mod">
          <ac:chgData name="전찬욱" userId="274ccda3-0f0e-4879-b74b-d5510e92e005" providerId="ADAL" clId="{09C5DA64-A68E-3241-B655-ACC2B22B9B6F}" dt="2023-12-17T15:45:00.213" v="399"/>
          <ac:spMkLst>
            <pc:docMk/>
            <pc:sldMk cId="605108607" sldId="294"/>
            <ac:spMk id="3" creationId="{DF09DD72-E3B4-A4A3-F62E-83A7CC462973}"/>
          </ac:spMkLst>
        </pc:spChg>
        <pc:picChg chg="del">
          <ac:chgData name="전찬욱" userId="274ccda3-0f0e-4879-b74b-d5510e92e005" providerId="ADAL" clId="{09C5DA64-A68E-3241-B655-ACC2B22B9B6F}" dt="2023-12-17T15:44:34.125" v="396" actId="478"/>
          <ac:picMkLst>
            <pc:docMk/>
            <pc:sldMk cId="605108607" sldId="294"/>
            <ac:picMk id="5" creationId="{5665DC21-F402-9A77-FF50-2167963422E8}"/>
          </ac:picMkLst>
        </pc:picChg>
        <pc:picChg chg="del">
          <ac:chgData name="전찬욱" userId="274ccda3-0f0e-4879-b74b-d5510e92e005" providerId="ADAL" clId="{09C5DA64-A68E-3241-B655-ACC2B22B9B6F}" dt="2023-12-17T15:44:35.482" v="397" actId="478"/>
          <ac:picMkLst>
            <pc:docMk/>
            <pc:sldMk cId="605108607" sldId="294"/>
            <ac:picMk id="6" creationId="{FAEF2C89-A900-36FA-0A9D-B01CE16CD08A}"/>
          </ac:picMkLst>
        </pc:picChg>
      </pc:sldChg>
      <pc:sldChg chg="addSp delSp modSp add del mod">
        <pc:chgData name="전찬욱" userId="274ccda3-0f0e-4879-b74b-d5510e92e005" providerId="ADAL" clId="{09C5DA64-A68E-3241-B655-ACC2B22B9B6F}" dt="2023-12-17T15:38:10.099" v="337" actId="2696"/>
        <pc:sldMkLst>
          <pc:docMk/>
          <pc:sldMk cId="4047172713" sldId="294"/>
        </pc:sldMkLst>
        <pc:picChg chg="del mod">
          <ac:chgData name="전찬욱" userId="274ccda3-0f0e-4879-b74b-d5510e92e005" providerId="ADAL" clId="{09C5DA64-A68E-3241-B655-ACC2B22B9B6F}" dt="2023-12-17T15:35:24.279" v="281" actId="478"/>
          <ac:picMkLst>
            <pc:docMk/>
            <pc:sldMk cId="4047172713" sldId="294"/>
            <ac:picMk id="4" creationId="{C3903E1C-CB6D-B6C2-8A39-25AED38A06D1}"/>
          </ac:picMkLst>
        </pc:picChg>
        <pc:picChg chg="add mod">
          <ac:chgData name="전찬욱" userId="274ccda3-0f0e-4879-b74b-d5510e92e005" providerId="ADAL" clId="{09C5DA64-A68E-3241-B655-ACC2B22B9B6F}" dt="2023-12-17T15:35:20.506" v="279" actId="1076"/>
          <ac:picMkLst>
            <pc:docMk/>
            <pc:sldMk cId="4047172713" sldId="294"/>
            <ac:picMk id="1026" creationId="{1AA69890-4B0A-89D6-8314-BFB9397E329A}"/>
          </ac:picMkLst>
        </pc:picChg>
      </pc:sldChg>
      <pc:sldChg chg="addSp delSp modSp new del mod setBg">
        <pc:chgData name="전찬욱" userId="274ccda3-0f0e-4879-b74b-d5510e92e005" providerId="ADAL" clId="{09C5DA64-A68E-3241-B655-ACC2B22B9B6F}" dt="2023-12-17T15:51:09.376" v="459" actId="2696"/>
        <pc:sldMkLst>
          <pc:docMk/>
          <pc:sldMk cId="164387102" sldId="295"/>
        </pc:sldMkLst>
        <pc:spChg chg="mod">
          <ac:chgData name="전찬욱" userId="274ccda3-0f0e-4879-b74b-d5510e92e005" providerId="ADAL" clId="{09C5DA64-A68E-3241-B655-ACC2B22B9B6F}" dt="2023-12-17T15:48:57.353" v="436" actId="26606"/>
          <ac:spMkLst>
            <pc:docMk/>
            <pc:sldMk cId="164387102" sldId="295"/>
            <ac:spMk id="2" creationId="{34B041E5-9A6E-7906-E42F-115BCBD49ED4}"/>
          </ac:spMkLst>
        </pc:spChg>
        <pc:spChg chg="mod">
          <ac:chgData name="전찬욱" userId="274ccda3-0f0e-4879-b74b-d5510e92e005" providerId="ADAL" clId="{09C5DA64-A68E-3241-B655-ACC2B22B9B6F}" dt="2023-12-17T15:48:57.353" v="436" actId="26606"/>
          <ac:spMkLst>
            <pc:docMk/>
            <pc:sldMk cId="164387102" sldId="295"/>
            <ac:spMk id="3" creationId="{3884EE44-1BEC-04A3-EA7A-454A9255FE90}"/>
          </ac:spMkLst>
        </pc:spChg>
        <pc:spChg chg="add del mod">
          <ac:chgData name="전찬욱" userId="274ccda3-0f0e-4879-b74b-d5510e92e005" providerId="ADAL" clId="{09C5DA64-A68E-3241-B655-ACC2B22B9B6F}" dt="2023-12-17T15:48:14.090" v="435" actId="21"/>
          <ac:spMkLst>
            <pc:docMk/>
            <pc:sldMk cId="164387102" sldId="295"/>
            <ac:spMk id="5" creationId="{5D9120E1-16FB-8AA6-4B3C-BB8B6D36D5E6}"/>
          </ac:spMkLst>
        </pc:spChg>
        <pc:picChg chg="add mod">
          <ac:chgData name="전찬욱" userId="274ccda3-0f0e-4879-b74b-d5510e92e005" providerId="ADAL" clId="{09C5DA64-A68E-3241-B655-ACC2B22B9B6F}" dt="2023-12-17T15:48:57.353" v="436" actId="26606"/>
          <ac:picMkLst>
            <pc:docMk/>
            <pc:sldMk cId="164387102" sldId="295"/>
            <ac:picMk id="4" creationId="{B51EADFD-3AAD-D752-A898-723FDB21EA41}"/>
          </ac:picMkLst>
        </pc:picChg>
        <pc:cxnChg chg="add">
          <ac:chgData name="전찬욱" userId="274ccda3-0f0e-4879-b74b-d5510e92e005" providerId="ADAL" clId="{09C5DA64-A68E-3241-B655-ACC2B22B9B6F}" dt="2023-12-17T15:48:57.353" v="436" actId="26606"/>
          <ac:cxnSpMkLst>
            <pc:docMk/>
            <pc:sldMk cId="164387102" sldId="295"/>
            <ac:cxnSpMk id="9" creationId="{FC23E3B9-5ABF-58B3-E2B0-E9A5DAA90037}"/>
          </ac:cxnSpMkLst>
        </pc:cxnChg>
      </pc:sldChg>
      <pc:sldChg chg="addSp delSp modSp new del mod setBg modAnim">
        <pc:chgData name="전찬욱" userId="274ccda3-0f0e-4879-b74b-d5510e92e005" providerId="ADAL" clId="{09C5DA64-A68E-3241-B655-ACC2B22B9B6F}" dt="2023-12-17T15:42:27.068" v="369" actId="2696"/>
        <pc:sldMkLst>
          <pc:docMk/>
          <pc:sldMk cId="1598157697" sldId="295"/>
        </pc:sldMkLst>
        <pc:spChg chg="add del mod">
          <ac:chgData name="전찬욱" userId="274ccda3-0f0e-4879-b74b-d5510e92e005" providerId="ADAL" clId="{09C5DA64-A68E-3241-B655-ACC2B22B9B6F}" dt="2023-12-17T15:39:03.128" v="342" actId="478"/>
          <ac:spMkLst>
            <pc:docMk/>
            <pc:sldMk cId="1598157697" sldId="295"/>
            <ac:spMk id="2" creationId="{D462B261-7A61-9F2C-1968-481163156646}"/>
          </ac:spMkLst>
        </pc:spChg>
        <pc:spChg chg="add del mod">
          <ac:chgData name="전찬욱" userId="274ccda3-0f0e-4879-b74b-d5510e92e005" providerId="ADAL" clId="{09C5DA64-A68E-3241-B655-ACC2B22B9B6F}" dt="2023-12-17T15:37:22.314" v="310" actId="931"/>
          <ac:spMkLst>
            <pc:docMk/>
            <pc:sldMk cId="1598157697" sldId="295"/>
            <ac:spMk id="3" creationId="{AB3016F1-269D-EEE0-A513-0BACF2AAF73E}"/>
          </ac:spMkLst>
        </pc:spChg>
        <pc:spChg chg="add mod">
          <ac:chgData name="전찬욱" userId="274ccda3-0f0e-4879-b74b-d5510e92e005" providerId="ADAL" clId="{09C5DA64-A68E-3241-B655-ACC2B22B9B6F}" dt="2023-12-17T15:39:04.803" v="343"/>
          <ac:spMkLst>
            <pc:docMk/>
            <pc:sldMk cId="1598157697" sldId="295"/>
            <ac:spMk id="3" creationId="{F5208782-FE46-14E5-2A59-969C631B737C}"/>
          </ac:spMkLst>
        </pc:spChg>
        <pc:spChg chg="add del mod">
          <ac:chgData name="전찬욱" userId="274ccda3-0f0e-4879-b74b-d5510e92e005" providerId="ADAL" clId="{09C5DA64-A68E-3241-B655-ACC2B22B9B6F}" dt="2023-12-17T15:39:03.128" v="342" actId="478"/>
          <ac:spMkLst>
            <pc:docMk/>
            <pc:sldMk cId="1598157697" sldId="295"/>
            <ac:spMk id="6" creationId="{7E16731C-405B-5D45-0CF6-505B1E8C0382}"/>
          </ac:spMkLst>
        </pc:spChg>
        <pc:spChg chg="add">
          <ac:chgData name="전찬욱" userId="274ccda3-0f0e-4879-b74b-d5510e92e005" providerId="ADAL" clId="{09C5DA64-A68E-3241-B655-ACC2B22B9B6F}" dt="2023-12-17T15:35:41.101" v="284" actId="26606"/>
          <ac:spMkLst>
            <pc:docMk/>
            <pc:sldMk cId="1598157697" sldId="295"/>
            <ac:spMk id="9" creationId="{9AA72BD9-2C5A-4EDC-931F-5AA08EACA0F3}"/>
          </ac:spMkLst>
        </pc:spChg>
        <pc:spChg chg="add del mod">
          <ac:chgData name="전찬욱" userId="274ccda3-0f0e-4879-b74b-d5510e92e005" providerId="ADAL" clId="{09C5DA64-A68E-3241-B655-ACC2B22B9B6F}" dt="2023-12-17T15:37:46.164" v="319"/>
          <ac:spMkLst>
            <pc:docMk/>
            <pc:sldMk cId="1598157697" sldId="295"/>
            <ac:spMk id="10" creationId="{5C3E2EA1-35C2-D86C-584A-59F8440CEADF}"/>
          </ac:spMkLst>
        </pc:spChg>
        <pc:spChg chg="add">
          <ac:chgData name="전찬욱" userId="274ccda3-0f0e-4879-b74b-d5510e92e005" providerId="ADAL" clId="{09C5DA64-A68E-3241-B655-ACC2B22B9B6F}" dt="2023-12-17T15:35:41.101" v="284" actId="26606"/>
          <ac:spMkLst>
            <pc:docMk/>
            <pc:sldMk cId="1598157697" sldId="295"/>
            <ac:spMk id="11" creationId="{DD3981AC-7B61-4947-BCF3-F7AA7FA385B9}"/>
          </ac:spMkLst>
        </pc:spChg>
        <pc:spChg chg="add mod">
          <ac:chgData name="전찬욱" userId="274ccda3-0f0e-4879-b74b-d5510e92e005" providerId="ADAL" clId="{09C5DA64-A68E-3241-B655-ACC2B22B9B6F}" dt="2023-12-17T15:37:56.150" v="321" actId="1076"/>
          <ac:spMkLst>
            <pc:docMk/>
            <pc:sldMk cId="1598157697" sldId="295"/>
            <ac:spMk id="12" creationId="{B39C92E6-AA73-7CD9-7054-4E2FCA5B27DB}"/>
          </ac:spMkLst>
        </pc:spChg>
        <pc:spChg chg="add">
          <ac:chgData name="전찬욱" userId="274ccda3-0f0e-4879-b74b-d5510e92e005" providerId="ADAL" clId="{09C5DA64-A68E-3241-B655-ACC2B22B9B6F}" dt="2023-12-17T15:35:41.101" v="284" actId="26606"/>
          <ac:spMkLst>
            <pc:docMk/>
            <pc:sldMk cId="1598157697" sldId="295"/>
            <ac:spMk id="13" creationId="{55D4142C-5077-457F-A6AD-3FECFDB39685}"/>
          </ac:spMkLst>
        </pc:spChg>
        <pc:spChg chg="add">
          <ac:chgData name="전찬욱" userId="274ccda3-0f0e-4879-b74b-d5510e92e005" providerId="ADAL" clId="{09C5DA64-A68E-3241-B655-ACC2B22B9B6F}" dt="2023-12-17T15:35:41.101" v="284" actId="26606"/>
          <ac:spMkLst>
            <pc:docMk/>
            <pc:sldMk cId="1598157697" sldId="295"/>
            <ac:spMk id="15" creationId="{7A5F0580-5EE9-419F-96EE-B6529EF6E7D0}"/>
          </ac:spMkLst>
        </pc:spChg>
        <pc:picChg chg="add mod ord">
          <ac:chgData name="전찬욱" userId="274ccda3-0f0e-4879-b74b-d5510e92e005" providerId="ADAL" clId="{09C5DA64-A68E-3241-B655-ACC2B22B9B6F}" dt="2023-12-17T15:39:14.721" v="346" actId="1076"/>
          <ac:picMkLst>
            <pc:docMk/>
            <pc:sldMk cId="1598157697" sldId="295"/>
            <ac:picMk id="4" creationId="{201304E6-70FD-19BB-2B78-7C360791DBC0}"/>
          </ac:picMkLst>
        </pc:picChg>
        <pc:picChg chg="add mod">
          <ac:chgData name="전찬욱" userId="274ccda3-0f0e-4879-b74b-d5510e92e005" providerId="ADAL" clId="{09C5DA64-A68E-3241-B655-ACC2B22B9B6F}" dt="2023-12-17T15:37:08.453" v="307"/>
          <ac:picMkLst>
            <pc:docMk/>
            <pc:sldMk cId="1598157697" sldId="295"/>
            <ac:picMk id="6" creationId="{7AC63BDF-C17D-9488-6A0C-142A748CF4CC}"/>
          </ac:picMkLst>
        </pc:picChg>
        <pc:picChg chg="add mod">
          <ac:chgData name="전찬욱" userId="274ccda3-0f0e-4879-b74b-d5510e92e005" providerId="ADAL" clId="{09C5DA64-A68E-3241-B655-ACC2B22B9B6F}" dt="2023-12-17T15:39:45.213" v="353" actId="1076"/>
          <ac:picMkLst>
            <pc:docMk/>
            <pc:sldMk cId="1598157697" sldId="295"/>
            <ac:picMk id="8" creationId="{4B1C886F-75C1-1387-6970-B9268821989B}"/>
          </ac:picMkLst>
        </pc:picChg>
      </pc:sldChg>
      <pc:sldChg chg="addSp delSp modSp add mod delAnim">
        <pc:chgData name="전찬욱" userId="274ccda3-0f0e-4879-b74b-d5510e92e005" providerId="ADAL" clId="{09C5DA64-A68E-3241-B655-ACC2B22B9B6F}" dt="2023-12-17T15:52:10.526" v="468" actId="171"/>
        <pc:sldMkLst>
          <pc:docMk/>
          <pc:sldMk cId="846929958" sldId="296"/>
        </pc:sldMkLst>
        <pc:spChg chg="mod">
          <ac:chgData name="전찬욱" userId="274ccda3-0f0e-4879-b74b-d5510e92e005" providerId="ADAL" clId="{09C5DA64-A68E-3241-B655-ACC2B22B9B6F}" dt="2023-12-17T15:50:40.975" v="456" actId="1076"/>
          <ac:spMkLst>
            <pc:docMk/>
            <pc:sldMk cId="846929958" sldId="296"/>
            <ac:spMk id="2" creationId="{AC35D3F0-A496-44BC-50A4-53E4F1C82952}"/>
          </ac:spMkLst>
        </pc:spChg>
        <pc:spChg chg="mod">
          <ac:chgData name="전찬욱" userId="274ccda3-0f0e-4879-b74b-d5510e92e005" providerId="ADAL" clId="{09C5DA64-A68E-3241-B655-ACC2B22B9B6F}" dt="2023-12-17T15:50:51.287" v="458" actId="14100"/>
          <ac:spMkLst>
            <pc:docMk/>
            <pc:sldMk cId="846929958" sldId="296"/>
            <ac:spMk id="3" creationId="{DF09DD72-E3B4-A4A3-F62E-83A7CC462973}"/>
          </ac:spMkLst>
        </pc:spChg>
        <pc:spChg chg="add mod">
          <ac:chgData name="전찬욱" userId="274ccda3-0f0e-4879-b74b-d5510e92e005" providerId="ADAL" clId="{09C5DA64-A68E-3241-B655-ACC2B22B9B6F}" dt="2023-12-17T15:49:57.486" v="448"/>
          <ac:spMkLst>
            <pc:docMk/>
            <pc:sldMk cId="846929958" sldId="296"/>
            <ac:spMk id="4" creationId="{C762C7E9-107F-6D93-C3BD-68E2FE28D0FF}"/>
          </ac:spMkLst>
        </pc:spChg>
        <pc:spChg chg="add mod">
          <ac:chgData name="전찬욱" userId="274ccda3-0f0e-4879-b74b-d5510e92e005" providerId="ADAL" clId="{09C5DA64-A68E-3241-B655-ACC2B22B9B6F}" dt="2023-12-17T15:50:02.460" v="450"/>
          <ac:spMkLst>
            <pc:docMk/>
            <pc:sldMk cId="846929958" sldId="296"/>
            <ac:spMk id="7" creationId="{93C0C1A8-F7C1-EBAC-0DDB-C43D93B14E68}"/>
          </ac:spMkLst>
        </pc:spChg>
        <pc:spChg chg="del">
          <ac:chgData name="전찬욱" userId="274ccda3-0f0e-4879-b74b-d5510e92e005" providerId="ADAL" clId="{09C5DA64-A68E-3241-B655-ACC2B22B9B6F}" dt="2023-12-17T15:50:01.855" v="449" actId="478"/>
          <ac:spMkLst>
            <pc:docMk/>
            <pc:sldMk cId="846929958" sldId="296"/>
            <ac:spMk id="9" creationId="{C6D61D66-0D6C-972E-ACCE-5ED52DEAB0C1}"/>
          </ac:spMkLst>
        </pc:spChg>
        <pc:picChg chg="del">
          <ac:chgData name="전찬욱" userId="274ccda3-0f0e-4879-b74b-d5510e92e005" providerId="ADAL" clId="{09C5DA64-A68E-3241-B655-ACC2B22B9B6F}" dt="2023-12-17T15:50:11.595" v="452" actId="478"/>
          <ac:picMkLst>
            <pc:docMk/>
            <pc:sldMk cId="846929958" sldId="296"/>
            <ac:picMk id="5" creationId="{5665DC21-F402-9A77-FF50-2167963422E8}"/>
          </ac:picMkLst>
        </pc:picChg>
        <pc:picChg chg="del">
          <ac:chgData name="전찬욱" userId="274ccda3-0f0e-4879-b74b-d5510e92e005" providerId="ADAL" clId="{09C5DA64-A68E-3241-B655-ACC2B22B9B6F}" dt="2023-12-17T15:49:35.874" v="445" actId="478"/>
          <ac:picMkLst>
            <pc:docMk/>
            <pc:sldMk cId="846929958" sldId="296"/>
            <ac:picMk id="6" creationId="{FAEF2C89-A900-36FA-0A9D-B01CE16CD08A}"/>
          </ac:picMkLst>
        </pc:picChg>
        <pc:picChg chg="add mod">
          <ac:chgData name="전찬욱" userId="274ccda3-0f0e-4879-b74b-d5510e92e005" providerId="ADAL" clId="{09C5DA64-A68E-3241-B655-ACC2B22B9B6F}" dt="2023-12-17T15:50:08.677" v="451"/>
          <ac:picMkLst>
            <pc:docMk/>
            <pc:sldMk cId="846929958" sldId="296"/>
            <ac:picMk id="8" creationId="{2609BCD9-F636-B238-69BC-42A925193EE1}"/>
          </ac:picMkLst>
        </pc:picChg>
        <pc:picChg chg="add mod">
          <ac:chgData name="전찬욱" userId="274ccda3-0f0e-4879-b74b-d5510e92e005" providerId="ADAL" clId="{09C5DA64-A68E-3241-B655-ACC2B22B9B6F}" dt="2023-12-17T15:50:13.428" v="453"/>
          <ac:picMkLst>
            <pc:docMk/>
            <pc:sldMk cId="846929958" sldId="296"/>
            <ac:picMk id="10" creationId="{B8AE83F6-FEB9-5EC9-C313-20103F3DE44D}"/>
          </ac:picMkLst>
        </pc:picChg>
        <pc:picChg chg="add mod">
          <ac:chgData name="전찬욱" userId="274ccda3-0f0e-4879-b74b-d5510e92e005" providerId="ADAL" clId="{09C5DA64-A68E-3241-B655-ACC2B22B9B6F}" dt="2023-12-17T15:52:10.526" v="468" actId="171"/>
          <ac:picMkLst>
            <pc:docMk/>
            <pc:sldMk cId="846929958" sldId="296"/>
            <ac:picMk id="11" creationId="{C089C8D2-D5FE-8CE2-8A03-042128F4025B}"/>
          </ac:picMkLst>
        </pc:picChg>
      </pc:sldChg>
      <pc:sldChg chg="modSp new del mod">
        <pc:chgData name="전찬욱" userId="274ccda3-0f0e-4879-b74b-d5510e92e005" providerId="ADAL" clId="{09C5DA64-A68E-3241-B655-ACC2B22B9B6F}" dt="2023-12-17T15:37:07.110" v="303" actId="680"/>
        <pc:sldMkLst>
          <pc:docMk/>
          <pc:sldMk cId="914926853" sldId="296"/>
        </pc:sldMkLst>
        <pc:spChg chg="mod">
          <ac:chgData name="전찬욱" userId="274ccda3-0f0e-4879-b74b-d5510e92e005" providerId="ADAL" clId="{09C5DA64-A68E-3241-B655-ACC2B22B9B6F}" dt="2023-12-17T15:37:06.991" v="301"/>
          <ac:spMkLst>
            <pc:docMk/>
            <pc:sldMk cId="914926853" sldId="296"/>
            <ac:spMk id="2" creationId="{7AB4A974-193C-F4D6-D873-8FB674A3A9AA}"/>
          </ac:spMkLst>
        </pc:spChg>
      </pc:sldChg>
      <pc:sldChg chg="delSp modSp add del mod delAnim">
        <pc:chgData name="전찬욱" userId="274ccda3-0f0e-4879-b74b-d5510e92e005" providerId="ADAL" clId="{09C5DA64-A68E-3241-B655-ACC2B22B9B6F}" dt="2023-12-17T15:47:34.771" v="429" actId="2696"/>
        <pc:sldMkLst>
          <pc:docMk/>
          <pc:sldMk cId="915803490" sldId="296"/>
        </pc:sldMkLst>
        <pc:spChg chg="mod">
          <ac:chgData name="전찬욱" userId="274ccda3-0f0e-4879-b74b-d5510e92e005" providerId="ADAL" clId="{09C5DA64-A68E-3241-B655-ACC2B22B9B6F}" dt="2023-12-17T15:47:25.088" v="426" actId="207"/>
          <ac:spMkLst>
            <pc:docMk/>
            <pc:sldMk cId="915803490" sldId="296"/>
            <ac:spMk id="2" creationId="{AC35D3F0-A496-44BC-50A4-53E4F1C82952}"/>
          </ac:spMkLst>
        </pc:spChg>
        <pc:spChg chg="mod">
          <ac:chgData name="전찬욱" userId="274ccda3-0f0e-4879-b74b-d5510e92e005" providerId="ADAL" clId="{09C5DA64-A68E-3241-B655-ACC2B22B9B6F}" dt="2023-12-17T15:47:31.144" v="427" actId="207"/>
          <ac:spMkLst>
            <pc:docMk/>
            <pc:sldMk cId="915803490" sldId="296"/>
            <ac:spMk id="3" creationId="{DF09DD72-E3B4-A4A3-F62E-83A7CC462973}"/>
          </ac:spMkLst>
        </pc:spChg>
        <pc:spChg chg="del">
          <ac:chgData name="전찬욱" userId="274ccda3-0f0e-4879-b74b-d5510e92e005" providerId="ADAL" clId="{09C5DA64-A68E-3241-B655-ACC2B22B9B6F}" dt="2023-12-17T15:47:32.800" v="428" actId="478"/>
          <ac:spMkLst>
            <pc:docMk/>
            <pc:sldMk cId="915803490" sldId="296"/>
            <ac:spMk id="9" creationId="{C6D61D66-0D6C-972E-ACCE-5ED52DEAB0C1}"/>
          </ac:spMkLst>
        </pc:spChg>
        <pc:picChg chg="del">
          <ac:chgData name="전찬욱" userId="274ccda3-0f0e-4879-b74b-d5510e92e005" providerId="ADAL" clId="{09C5DA64-A68E-3241-B655-ACC2B22B9B6F}" dt="2023-12-17T15:46:51.085" v="423" actId="478"/>
          <ac:picMkLst>
            <pc:docMk/>
            <pc:sldMk cId="915803490" sldId="296"/>
            <ac:picMk id="5" creationId="{5665DC21-F402-9A77-FF50-2167963422E8}"/>
          </ac:picMkLst>
        </pc:picChg>
        <pc:picChg chg="del mod">
          <ac:chgData name="전찬욱" userId="274ccda3-0f0e-4879-b74b-d5510e92e005" providerId="ADAL" clId="{09C5DA64-A68E-3241-B655-ACC2B22B9B6F}" dt="2023-12-17T15:46:46.104" v="422" actId="478"/>
          <ac:picMkLst>
            <pc:docMk/>
            <pc:sldMk cId="915803490" sldId="296"/>
            <ac:picMk id="6" creationId="{FAEF2C89-A900-36FA-0A9D-B01CE16CD08A}"/>
          </ac:picMkLst>
        </pc:picChg>
      </pc:sldChg>
      <pc:sldChg chg="delSp add del setBg delDesignElem">
        <pc:chgData name="전찬욱" userId="274ccda3-0f0e-4879-b74b-d5510e92e005" providerId="ADAL" clId="{09C5DA64-A68E-3241-B655-ACC2B22B9B6F}" dt="2023-12-17T15:46:39.552" v="419" actId="2696"/>
        <pc:sldMkLst>
          <pc:docMk/>
          <pc:sldMk cId="1632645493" sldId="296"/>
        </pc:sldMkLst>
        <pc:spChg chg="del">
          <ac:chgData name="전찬욱" userId="274ccda3-0f0e-4879-b74b-d5510e92e005" providerId="ADAL" clId="{09C5DA64-A68E-3241-B655-ACC2B22B9B6F}" dt="2023-12-17T15:46:32.129" v="415"/>
          <ac:spMkLst>
            <pc:docMk/>
            <pc:sldMk cId="1632645493" sldId="296"/>
            <ac:spMk id="38" creationId="{0671A8AE-40A1-4631-A6B8-581AFF065482}"/>
          </ac:spMkLst>
        </pc:spChg>
        <pc:spChg chg="del">
          <ac:chgData name="전찬욱" userId="274ccda3-0f0e-4879-b74b-d5510e92e005" providerId="ADAL" clId="{09C5DA64-A68E-3241-B655-ACC2B22B9B6F}" dt="2023-12-17T15:46:32.129" v="415"/>
          <ac:spMkLst>
            <pc:docMk/>
            <pc:sldMk cId="1632645493" sldId="296"/>
            <ac:spMk id="43" creationId="{AB58EF07-17C2-48CF-ABB0-EEF1F17CB8F0}"/>
          </ac:spMkLst>
        </pc:spChg>
        <pc:spChg chg="del">
          <ac:chgData name="전찬욱" userId="274ccda3-0f0e-4879-b74b-d5510e92e005" providerId="ADAL" clId="{09C5DA64-A68E-3241-B655-ACC2B22B9B6F}" dt="2023-12-17T15:46:32.129" v="415"/>
          <ac:spMkLst>
            <pc:docMk/>
            <pc:sldMk cId="1632645493" sldId="296"/>
            <ac:spMk id="45" creationId="{AF2F604E-43BE-4DC3-B983-E071523364F8}"/>
          </ac:spMkLst>
        </pc:spChg>
        <pc:spChg chg="del">
          <ac:chgData name="전찬욱" userId="274ccda3-0f0e-4879-b74b-d5510e92e005" providerId="ADAL" clId="{09C5DA64-A68E-3241-B655-ACC2B22B9B6F}" dt="2023-12-17T15:46:32.129" v="415"/>
          <ac:spMkLst>
            <pc:docMk/>
            <pc:sldMk cId="1632645493" sldId="296"/>
            <ac:spMk id="47" creationId="{08C9B587-E65E-4B52-B37C-ABEBB6E87928}"/>
          </ac:spMkLst>
        </pc:spChg>
      </pc:sldChg>
      <pc:sldChg chg="new del">
        <pc:chgData name="전찬욱" userId="274ccda3-0f0e-4879-b74b-d5510e92e005" providerId="ADAL" clId="{09C5DA64-A68E-3241-B655-ACC2B22B9B6F}" dt="2023-12-17T15:48:04.846" v="434" actId="2696"/>
        <pc:sldMkLst>
          <pc:docMk/>
          <pc:sldMk cId="2247333812" sldId="296"/>
        </pc:sldMkLst>
      </pc:sldChg>
      <pc:sldChg chg="addSp modSp new del mod">
        <pc:chgData name="전찬욱" userId="274ccda3-0f0e-4879-b74b-d5510e92e005" providerId="ADAL" clId="{09C5DA64-A68E-3241-B655-ACC2B22B9B6F}" dt="2023-12-17T15:37:06.352" v="300" actId="680"/>
        <pc:sldMkLst>
          <pc:docMk/>
          <pc:sldMk cId="48722106" sldId="297"/>
        </pc:sldMkLst>
        <pc:spChg chg="mod">
          <ac:chgData name="전찬욱" userId="274ccda3-0f0e-4879-b74b-d5510e92e005" providerId="ADAL" clId="{09C5DA64-A68E-3241-B655-ACC2B22B9B6F}" dt="2023-12-17T15:37:05.404" v="298"/>
          <ac:spMkLst>
            <pc:docMk/>
            <pc:sldMk cId="48722106" sldId="297"/>
            <ac:spMk id="2" creationId="{FF6FD037-4121-7C7D-DD48-30FED7B5E621}"/>
          </ac:spMkLst>
        </pc:spChg>
        <pc:picChg chg="add mod">
          <ac:chgData name="전찬욱" userId="274ccda3-0f0e-4879-b74b-d5510e92e005" providerId="ADAL" clId="{09C5DA64-A68E-3241-B655-ACC2B22B9B6F}" dt="2023-12-17T15:37:05.845" v="299"/>
          <ac:picMkLst>
            <pc:docMk/>
            <pc:sldMk cId="48722106" sldId="297"/>
            <ac:picMk id="4" creationId="{7172DE49-CF00-6B2B-6F9B-0C93237C0B6C}"/>
          </ac:picMkLst>
        </pc:picChg>
      </pc:sldChg>
      <pc:sldChg chg="delSp add del setBg delDesignElem">
        <pc:chgData name="전찬욱" userId="274ccda3-0f0e-4879-b74b-d5510e92e005" providerId="ADAL" clId="{09C5DA64-A68E-3241-B655-ACC2B22B9B6F}" dt="2023-12-17T15:46:38.222" v="418" actId="2696"/>
        <pc:sldMkLst>
          <pc:docMk/>
          <pc:sldMk cId="4188376458" sldId="297"/>
        </pc:sldMkLst>
        <pc:spChg chg="del">
          <ac:chgData name="전찬욱" userId="274ccda3-0f0e-4879-b74b-d5510e92e005" providerId="ADAL" clId="{09C5DA64-A68E-3241-B655-ACC2B22B9B6F}" dt="2023-12-17T15:46:36.743" v="417"/>
          <ac:spMkLst>
            <pc:docMk/>
            <pc:sldMk cId="4188376458" sldId="297"/>
            <ac:spMk id="38" creationId="{0671A8AE-40A1-4631-A6B8-581AFF065482}"/>
          </ac:spMkLst>
        </pc:spChg>
        <pc:spChg chg="del">
          <ac:chgData name="전찬욱" userId="274ccda3-0f0e-4879-b74b-d5510e92e005" providerId="ADAL" clId="{09C5DA64-A68E-3241-B655-ACC2B22B9B6F}" dt="2023-12-17T15:46:36.743" v="417"/>
          <ac:spMkLst>
            <pc:docMk/>
            <pc:sldMk cId="4188376458" sldId="297"/>
            <ac:spMk id="43" creationId="{AB58EF07-17C2-48CF-ABB0-EEF1F17CB8F0}"/>
          </ac:spMkLst>
        </pc:spChg>
        <pc:spChg chg="del">
          <ac:chgData name="전찬욱" userId="274ccda3-0f0e-4879-b74b-d5510e92e005" providerId="ADAL" clId="{09C5DA64-A68E-3241-B655-ACC2B22B9B6F}" dt="2023-12-17T15:46:36.743" v="417"/>
          <ac:spMkLst>
            <pc:docMk/>
            <pc:sldMk cId="4188376458" sldId="297"/>
            <ac:spMk id="45" creationId="{AF2F604E-43BE-4DC3-B983-E071523364F8}"/>
          </ac:spMkLst>
        </pc:spChg>
        <pc:spChg chg="del">
          <ac:chgData name="전찬욱" userId="274ccda3-0f0e-4879-b74b-d5510e92e005" providerId="ADAL" clId="{09C5DA64-A68E-3241-B655-ACC2B22B9B6F}" dt="2023-12-17T15:46:36.743" v="417"/>
          <ac:spMkLst>
            <pc:docMk/>
            <pc:sldMk cId="4188376458" sldId="297"/>
            <ac:spMk id="47" creationId="{08C9B587-E65E-4B52-B37C-ABEBB6E87928}"/>
          </ac:spMkLst>
        </pc:spChg>
      </pc:sldChg>
    </pc:docChg>
  </pc:docChgLst>
  <pc:docChgLst>
    <pc:chgData name="전찬욱" userId="274ccda3-0f0e-4879-b74b-d5510e92e005" providerId="ADAL" clId="{5019A123-7989-4350-BE06-2F8015F24F62}"/>
    <pc:docChg chg="delSld">
      <pc:chgData name="전찬욱" userId="274ccda3-0f0e-4879-b74b-d5510e92e005" providerId="ADAL" clId="{5019A123-7989-4350-BE06-2F8015F24F62}" dt="2023-12-21T06:52:26.584" v="6" actId="47"/>
      <pc:docMkLst>
        <pc:docMk/>
      </pc:docMkLst>
      <pc:sldChg chg="del">
        <pc:chgData name="전찬욱" userId="274ccda3-0f0e-4879-b74b-d5510e92e005" providerId="ADAL" clId="{5019A123-7989-4350-BE06-2F8015F24F62}" dt="2023-12-21T06:52:24.747" v="3" actId="47"/>
        <pc:sldMkLst>
          <pc:docMk/>
          <pc:sldMk cId="3989393659" sldId="297"/>
        </pc:sldMkLst>
      </pc:sldChg>
      <pc:sldChg chg="del">
        <pc:chgData name="전찬욱" userId="274ccda3-0f0e-4879-b74b-d5510e92e005" providerId="ADAL" clId="{5019A123-7989-4350-BE06-2F8015F24F62}" dt="2023-12-21T06:52:25.024" v="4" actId="47"/>
        <pc:sldMkLst>
          <pc:docMk/>
          <pc:sldMk cId="1595750974" sldId="298"/>
        </pc:sldMkLst>
      </pc:sldChg>
      <pc:sldChg chg="del">
        <pc:chgData name="전찬욱" userId="274ccda3-0f0e-4879-b74b-d5510e92e005" providerId="ADAL" clId="{5019A123-7989-4350-BE06-2F8015F24F62}" dt="2023-12-21T06:52:26.584" v="6" actId="47"/>
        <pc:sldMkLst>
          <pc:docMk/>
          <pc:sldMk cId="2797833797" sldId="299"/>
        </pc:sldMkLst>
      </pc:sldChg>
      <pc:sldChg chg="del">
        <pc:chgData name="전찬욱" userId="274ccda3-0f0e-4879-b74b-d5510e92e005" providerId="ADAL" clId="{5019A123-7989-4350-BE06-2F8015F24F62}" dt="2023-12-21T06:52:22.505" v="2" actId="47"/>
        <pc:sldMkLst>
          <pc:docMk/>
          <pc:sldMk cId="4264322798" sldId="300"/>
        </pc:sldMkLst>
      </pc:sldChg>
      <pc:sldChg chg="del">
        <pc:chgData name="전찬욱" userId="274ccda3-0f0e-4879-b74b-d5510e92e005" providerId="ADAL" clId="{5019A123-7989-4350-BE06-2F8015F24F62}" dt="2023-12-21T06:52:21.401" v="1" actId="47"/>
        <pc:sldMkLst>
          <pc:docMk/>
          <pc:sldMk cId="1598725687" sldId="301"/>
        </pc:sldMkLst>
      </pc:sldChg>
      <pc:sldChg chg="del">
        <pc:chgData name="전찬욱" userId="274ccda3-0f0e-4879-b74b-d5510e92e005" providerId="ADAL" clId="{5019A123-7989-4350-BE06-2F8015F24F62}" dt="2023-12-21T06:52:25.852" v="5" actId="47"/>
        <pc:sldMkLst>
          <pc:docMk/>
          <pc:sldMk cId="760012229" sldId="302"/>
        </pc:sldMkLst>
      </pc:sldChg>
      <pc:sldChg chg="del">
        <pc:chgData name="전찬욱" userId="274ccda3-0f0e-4879-b74b-d5510e92e005" providerId="ADAL" clId="{5019A123-7989-4350-BE06-2F8015F24F62}" dt="2023-12-21T06:52:20.118" v="0" actId="47"/>
        <pc:sldMkLst>
          <pc:docMk/>
          <pc:sldMk cId="3291407489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5EC46-348F-4632-8E46-2C263E300299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4A282-A73D-4894-BD62-FF654C07C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8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Iteration</a:t>
            </a:r>
            <a:r>
              <a:rPr lang="ko-KR" altLang="en-US" dirty="0"/>
              <a:t>에 </a:t>
            </a:r>
            <a:r>
              <a:rPr lang="en-US" altLang="ko-KR" dirty="0"/>
              <a:t>delay</a:t>
            </a:r>
            <a:r>
              <a:rPr lang="ko-KR" altLang="en-US" dirty="0"/>
              <a:t>가 </a:t>
            </a:r>
            <a:r>
              <a:rPr lang="en-US" altLang="ko-KR" dirty="0"/>
              <a:t>5ms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없으면 거의 즉시 진행됨을 볼 수 있음</a:t>
            </a:r>
            <a:r>
              <a:rPr lang="en-US" altLang="ko-KR" dirty="0"/>
              <a:t>. </a:t>
            </a:r>
          </a:p>
          <a:p>
            <a:r>
              <a:rPr lang="en-US" dirty="0"/>
              <a:t>C</a:t>
            </a:r>
            <a:r>
              <a:rPr lang="ko-KR" altLang="en-US" dirty="0"/>
              <a:t>언어 </a:t>
            </a:r>
            <a:r>
              <a:rPr lang="en-US" altLang="ko-KR" dirty="0"/>
              <a:t>execution time</a:t>
            </a:r>
            <a:r>
              <a:rPr lang="ko-KR" altLang="en-US" dirty="0"/>
              <a:t>을 측정하는 정확한 방법이 있긴 할 것임</a:t>
            </a:r>
            <a:r>
              <a:rPr lang="en-US" altLang="ko-KR" dirty="0"/>
              <a:t>. Time2 – time1 ~</a:t>
            </a:r>
          </a:p>
          <a:p>
            <a:r>
              <a:rPr lang="ko-KR" altLang="en-US" dirty="0"/>
              <a:t>프로세서마다 편차가 있으므로 </a:t>
            </a:r>
            <a:r>
              <a:rPr lang="ko-KR" altLang="en-US"/>
              <a:t>넓게 대략 </a:t>
            </a:r>
            <a:r>
              <a:rPr lang="en-US" altLang="ko-KR"/>
              <a:t>500ms</a:t>
            </a:r>
            <a:r>
              <a:rPr lang="ko-KR" altLang="en-US" dirty="0"/>
              <a:t>를 </a:t>
            </a:r>
            <a:r>
              <a:rPr lang="en-US" altLang="ko-KR" dirty="0"/>
              <a:t>iteration</a:t>
            </a:r>
            <a:r>
              <a:rPr lang="ko-KR" altLang="en-US" dirty="0"/>
              <a:t>으로 생각할 것임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4A282-A73D-4894-BD62-FF654C07CF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48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B3B1B-D3A2-D3FA-7EB5-8A66FAA66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C16E0E-5680-A08D-9B17-D9C296CC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8BBF6A-BFA1-4735-7981-FCF3EADA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EFD694-61BE-F34A-6A35-B9C4CA82B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2082E7-1ECD-03D9-2FD1-4D2DB7B4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DDEC5C-849D-39D9-005B-DF2EE4FF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8CF63B-9FA6-47A5-8C78-CABF776EB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90124-C394-549A-32FF-688E7279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152B0-7775-C003-3445-154753EC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F8D815-78D2-D1EF-98CC-DA082FE61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2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28BEFC-AF00-564A-77AB-945F19E4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15117B-ABC2-7DDE-C206-2D39DF51A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8F1993-75D2-BF73-51A4-A2A45EE7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0CF5AE-169C-7E96-4DAF-9A4B7F96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93904-4C92-B109-0E55-1D9D10FC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2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8C46A-1794-7011-C626-2CB68C47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64AE1B-7809-FCAB-4840-5DD82F15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5E8D92-9D8B-6560-D537-036C5E20E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4C6FF5-1291-0284-3612-6534BDF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CA55AD-1448-B4E0-D775-6B820A86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53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BC97C-1A14-5ECE-4DA2-F7DB3228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B5DA93-3B21-49DB-C88C-139DAD689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E919A-E527-54D2-E3CC-8D475169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B281B-5FFC-804B-59C4-295C3583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863ED6-DBEF-92FD-9F00-7953ADAB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2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59558-8BD2-2DDF-59DA-9AAE66ED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7D07A-A140-736A-D5B0-6AEBFA42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AB36AF-59E3-2A77-C5C8-30CD7590F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318305-1616-377A-C5E4-0C0EB523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3FCD96-5CF9-4E86-E4DD-F874F590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D957ED-0F3D-B93D-4BE6-F785D77B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82434-111A-52C9-6AAE-5AB4E053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75FF82-034D-741C-6EAD-20B878351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FE4D2E-6E69-23A5-81C9-FAD6FEF0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694525-7792-237E-5880-6551BE676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B7759D1-DC28-6CE7-130E-246DBC3EC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9AC038-1D19-4B9F-2406-9C2B618E9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EF557E-78BF-875E-9660-1457ACE1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5F7FFC-1748-590C-7FBC-9531EA8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7139B-B0DC-F316-6C6E-13961DC6F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E252D8-5B70-02E5-D18F-349CC281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B56051-665A-F303-7DC3-BCB33837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8F9C6-B414-1542-B0A3-C078AC1F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C33D04-9267-D419-E2D7-88B5C8FF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BE63BC-79CC-2302-1483-D470F050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A15682-B390-24C1-0337-19F6225B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0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EF5E9-AAB7-4AC4-1939-1578F1336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CD968B-3F40-FF4E-1ADF-E08ECFA60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6EBC26-3C8E-5376-13C9-4D97DB010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8445C2-0C6A-94B2-BECC-DDCED74E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EF83C-A7ED-B395-093D-178C14C8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3F329-309B-EB2F-51F4-6BCA9480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8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9ACAC-3D8D-0201-7A3C-3336C3B18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F1AD6B-D237-6E0C-0597-6341114E3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BBE92B-B195-8BA2-7F9B-E8E071DD0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5E2ECC-4CBD-6AC8-9870-819D3CDD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182CFB-67D7-2DD1-ED6F-6B4F98ABC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F2CFFC-63D3-0CAD-C3CE-6F316140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F01A81-5029-238A-D058-D0018454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B6E12-5042-0B02-A4F0-38B88241F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C8F61F-1C70-0190-DE28-B5417A588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66ECB-DFDE-444B-B044-1C756517DE57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74585-6442-A7BC-C2BE-C1EF13A9B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AF0A23-FC54-D561-E204-FE89E39BC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DD16-5066-407C-AAE9-FCEFDFE7E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w0G5_IaI04?feature=oembed" TargetMode="External"/><Relationship Id="rId4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Where Are NASA's Extra Saturn V Moon Rockets from the Apollo Era? | Space">
            <a:extLst>
              <a:ext uri="{FF2B5EF4-FFF2-40B4-BE49-F238E27FC236}">
                <a16:creationId xmlns:a16="http://schemas.microsoft.com/office/drawing/2014/main" id="{5665DC21-F402-9A77-FF50-216796342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10378" r="8775" b="-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5D3F0-A496-44BC-50A4-53E4F1C82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-930669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</a:rPr>
              <a:t>Introduction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09DD72-E3B4-A4A3-F62E-83A7CC46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7" descr="A sign with a couple of arrows&#10;&#10;Description automatically generated with medium confidence">
            <a:extLst>
              <a:ext uri="{FF2B5EF4-FFF2-40B4-BE49-F238E27FC236}">
                <a16:creationId xmlns:a16="http://schemas.microsoft.com/office/drawing/2014/main" id="{FAEF2C89-A900-36FA-0A9D-B01CE16C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9447" y="2473243"/>
            <a:ext cx="4986869" cy="3116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61D66-0D6C-972E-ACCE-5ED52DEAB0C1}"/>
              </a:ext>
            </a:extLst>
          </p:cNvPr>
          <p:cNvSpPr txBox="1"/>
          <p:nvPr/>
        </p:nvSpPr>
        <p:spPr>
          <a:xfrm>
            <a:off x="1915885" y="6379849"/>
            <a:ext cx="836022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Saturn V | For All Mankind Wiki | Fandom</a:t>
            </a:r>
          </a:p>
        </p:txBody>
      </p:sp>
    </p:spTree>
    <p:extLst>
      <p:ext uri="{BB962C8B-B14F-4D97-AF65-F5344CB8AC3E}">
        <p14:creationId xmlns:p14="http://schemas.microsoft.com/office/powerpoint/2010/main" val="330759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궤적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402E0C-9752-7EF7-8A66-9A1F76E24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1705448"/>
            <a:ext cx="7763958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6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정확한 제어를 위하여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y</a:t>
            </a:r>
            <a:r>
              <a:rPr lang="ko-KR" altLang="en-US" dirty="0"/>
              <a:t>가 피드백이 되어 기준입력과 비교되고</a:t>
            </a:r>
            <a:r>
              <a:rPr lang="en-US" altLang="ko-KR" dirty="0"/>
              <a:t>, </a:t>
            </a:r>
            <a:r>
              <a:rPr lang="ko-KR" altLang="en-US" dirty="0"/>
              <a:t>입력과 출력의 차에 비례하는 동작신호가 편차를 줄이도록 시스템에 입력된다</a:t>
            </a:r>
            <a:r>
              <a:rPr lang="en-US" altLang="ko-KR" dirty="0"/>
              <a:t>. (closed-loop system) [9p]</a:t>
            </a:r>
          </a:p>
          <a:p>
            <a:r>
              <a:rPr lang="ko-KR" altLang="en-US" dirty="0"/>
              <a:t>피드백은 외부교란과 파라미터 변화에 대한 영향을 감소시키는 근본적인 능력이 있다</a:t>
            </a:r>
            <a:r>
              <a:rPr lang="en-US" altLang="ko-KR" dirty="0"/>
              <a:t>. </a:t>
            </a:r>
            <a:r>
              <a:rPr lang="ko-KR" altLang="en-US" dirty="0"/>
              <a:t>그러나 불행히도 전형적인 피드백 형태의 강인성은 안정도에 나쁜 영향을 미치는 높은 루프 이득을 가질 경우에만 이루어진다</a:t>
            </a:r>
            <a:r>
              <a:rPr lang="en-US" altLang="ko-KR" dirty="0"/>
              <a:t>. [651p]</a:t>
            </a:r>
          </a:p>
          <a:p>
            <a:r>
              <a:rPr lang="ko-KR" altLang="en-US" dirty="0" err="1"/>
              <a:t>폐루프시스템의</a:t>
            </a:r>
            <a:r>
              <a:rPr lang="ko-KR" altLang="en-US" dirty="0"/>
              <a:t> 감쇠를 개선하기 위해서 구동신호의 미분치를 사용하는 원리</a:t>
            </a:r>
            <a:r>
              <a:rPr lang="en-US" altLang="ko-KR" dirty="0"/>
              <a:t> [p663]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23058E-6759-BAFF-67F6-FBFA32D1E84D}"/>
              </a:ext>
            </a:extLst>
          </p:cNvPr>
          <p:cNvSpPr txBox="1"/>
          <p:nvPr/>
        </p:nvSpPr>
        <p:spPr>
          <a:xfrm>
            <a:off x="1915885" y="6306756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URWPalladioL-Bold"/>
              </a:rPr>
              <a:t>KUO</a:t>
            </a:r>
            <a:r>
              <a:rPr lang="ko-KR" altLang="en-US" b="1" dirty="0">
                <a:latin typeface="URWPalladioL-Bold"/>
              </a:rPr>
              <a:t>의 자동제어 </a:t>
            </a:r>
            <a:r>
              <a:rPr lang="en-US" altLang="ko-KR" b="1" dirty="0">
                <a:latin typeface="URWPalladioL-Bold"/>
              </a:rPr>
              <a:t>9e, Farid </a:t>
            </a:r>
            <a:r>
              <a:rPr lang="en-US" altLang="ko-KR" b="1" dirty="0" err="1">
                <a:latin typeface="URWPalladioL-Bold"/>
              </a:rPr>
              <a:t>Golnaraghi</a:t>
            </a:r>
            <a:r>
              <a:rPr lang="en-US" altLang="ko-KR" b="1" dirty="0">
                <a:latin typeface="URWPalladioL-Bold"/>
              </a:rPr>
              <a:t> (</a:t>
            </a:r>
            <a:r>
              <a:rPr lang="ko-KR" altLang="en-US" b="1" dirty="0">
                <a:latin typeface="URWPalladioL-Bold"/>
              </a:rPr>
              <a:t>역</a:t>
            </a:r>
            <a:r>
              <a:rPr lang="en-US" altLang="ko-KR" b="1" dirty="0">
                <a:latin typeface="URWPalladioL-Bold"/>
              </a:rPr>
              <a:t>. </a:t>
            </a:r>
            <a:r>
              <a:rPr lang="ko-KR" altLang="en-US" b="1" dirty="0" err="1">
                <a:latin typeface="URWPalladioL-Bold"/>
              </a:rPr>
              <a:t>양해원</a:t>
            </a:r>
            <a:r>
              <a:rPr lang="en-US" altLang="ko-KR" b="1" dirty="0">
                <a:latin typeface="URWPalladioL-Bold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86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입력으로 오차를 넣으면</a:t>
            </a:r>
            <a:r>
              <a:rPr lang="en-US" altLang="ko-KR" dirty="0"/>
              <a:t>, </a:t>
            </a:r>
            <a:r>
              <a:rPr lang="ko-KR" altLang="en-US" dirty="0"/>
              <a:t>출력으로 제어신호를 주는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적절한 제어신호를 출력하기 위해서 </a:t>
            </a:r>
            <a:r>
              <a:rPr lang="en-US" altLang="ko-KR" dirty="0"/>
              <a:t>parameter</a:t>
            </a:r>
            <a:r>
              <a:rPr lang="ko-KR" altLang="en-US" dirty="0"/>
              <a:t>를 조절하며 찾을 필요가 있음</a:t>
            </a:r>
            <a:r>
              <a:rPr lang="en-US" altLang="ko-KR" dirty="0"/>
              <a:t>. (</a:t>
            </a:r>
            <a:r>
              <a:rPr lang="ko-KR" altLang="en-US" dirty="0"/>
              <a:t>단점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간편한 구현이 가능함</a:t>
            </a:r>
            <a:r>
              <a:rPr lang="en-US" altLang="ko-KR" dirty="0"/>
              <a:t>. (</a:t>
            </a:r>
            <a:r>
              <a:rPr lang="ko-KR" altLang="en-US" dirty="0"/>
              <a:t>장점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218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340B9E-16C4-E37E-A70C-DBF6C5010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440" y="1690688"/>
            <a:ext cx="963111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53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E01F9-E235-A327-66ED-A9281A42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PID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9F7D6-1148-BA30-3508-66178CD9B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FDEDBF-A0D5-2697-DCFD-DBA616DF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2319897"/>
            <a:ext cx="793543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9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E99EE-B18B-313A-177D-128BD5AC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Command Signal Conversion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4DE14-EADB-5230-F193-96B14EC5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PID</a:t>
            </a:r>
            <a:r>
              <a:rPr lang="ko-KR" altLang="en-US" dirty="0"/>
              <a:t>의 출력은 </a:t>
            </a:r>
            <a:r>
              <a:rPr lang="en-US" altLang="ko-KR" dirty="0"/>
              <a:t>angular </a:t>
            </a:r>
            <a:r>
              <a:rPr lang="en-US" altLang="ko-KR" dirty="0" err="1"/>
              <a:t>acceleratio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BCAE29-5ADE-6BEF-44EF-381245A0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2894293"/>
            <a:ext cx="764011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E99EE-B18B-313A-177D-128BD5AC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Command Signal Conversion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4DE14-EADB-5230-F193-96B14EC5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939001-8BA8-98FD-80FD-4D67AA8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79" y="0"/>
            <a:ext cx="779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F83A9-39B3-6ABA-163F-93034A77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Plant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E902A-B9A5-564C-C33C-FC28A2894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날개없는</a:t>
            </a:r>
            <a:r>
              <a:rPr lang="ko-KR" altLang="en-US" dirty="0"/>
              <a:t> 로켓에 대한 모델링은 찾아보면 많이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논문</a:t>
            </a:r>
            <a:r>
              <a:rPr lang="en-US" altLang="ko-KR" dirty="0"/>
              <a:t>, Simulink, ….</a:t>
            </a:r>
            <a:endParaRPr lang="en-US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 S32K</a:t>
            </a:r>
            <a:r>
              <a:rPr lang="ko-KR" altLang="en-US" dirty="0"/>
              <a:t>에 </a:t>
            </a:r>
            <a:r>
              <a:rPr lang="ko-KR" altLang="en-US" dirty="0" err="1"/>
              <a:t>구현하는게</a:t>
            </a:r>
            <a:r>
              <a:rPr lang="ko-KR" altLang="en-US" dirty="0"/>
              <a:t> 우선순위라 실제와 다르게 아주 간단하게 구현하였음</a:t>
            </a:r>
            <a:r>
              <a:rPr lang="en-US" altLang="ko-KR" dirty="0"/>
              <a:t>. </a:t>
            </a:r>
            <a:r>
              <a:rPr lang="ko-KR" altLang="en-US" dirty="0"/>
              <a:t>대신 어느정도 난이도인지 살펴보겠음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D035A-A7ED-5226-E090-F26C636A1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2" y="3772520"/>
            <a:ext cx="4137198" cy="2851103"/>
          </a:xfrm>
          <a:prstGeom prst="rect">
            <a:avLst/>
          </a:prstGeom>
        </p:spPr>
      </p:pic>
      <p:pic>
        <p:nvPicPr>
          <p:cNvPr id="7" name="그림 6" descr="라인, 도표이(가) 표시된 사진&#10;&#10;자동 생성된 설명">
            <a:extLst>
              <a:ext uri="{FF2B5EF4-FFF2-40B4-BE49-F238E27FC236}">
                <a16:creationId xmlns:a16="http://schemas.microsoft.com/office/drawing/2014/main" id="{766EB799-F0FA-714F-CF21-8F4F452F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98" y="3772520"/>
            <a:ext cx="3581400" cy="2695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14CBF6-34C1-8565-AB46-C127C8D2A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406" y="3778927"/>
            <a:ext cx="1952898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5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E99EE-B18B-313A-177D-128BD5AC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Plant::</a:t>
            </a:r>
            <a:r>
              <a:rPr lang="ko-KR" altLang="en-US" dirty="0"/>
              <a:t>로켓의 자세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4DE14-EADB-5230-F193-96B14EC5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ko-KR" altLang="en-US" dirty="0"/>
              <a:t>차원 물체이므로 </a:t>
            </a:r>
            <a:r>
              <a:rPr lang="en-US" altLang="ko-KR" dirty="0"/>
              <a:t>Roll, Pitch, Yaw</a:t>
            </a:r>
            <a:r>
              <a:rPr lang="ko-KR" altLang="en-US" dirty="0"/>
              <a:t>를 고려하는 것이 옳고</a:t>
            </a:r>
            <a:endParaRPr lang="en-US" altLang="ko-KR" dirty="0"/>
          </a:p>
          <a:p>
            <a:r>
              <a:rPr lang="ko-KR" altLang="en-US" dirty="0"/>
              <a:t>로켓중심 좌표계로 하는 것이 옳을 것임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672E46-F98E-CA44-9E5A-1466B0F3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091" y="3018521"/>
            <a:ext cx="6594638" cy="3158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964BD-AF65-0392-80B1-3A3F5B32DF23}"/>
              </a:ext>
            </a:extLst>
          </p:cNvPr>
          <p:cNvSpPr txBox="1"/>
          <p:nvPr/>
        </p:nvSpPr>
        <p:spPr>
          <a:xfrm>
            <a:off x="1915885" y="6311900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URWPalladioL-Bold"/>
              </a:rPr>
              <a:t>Thrust Vector Controller Comparison for a Finless Rocket(Laura </a:t>
            </a:r>
            <a:r>
              <a:rPr lang="en-US" sz="1800" b="1" i="0" u="none" strike="noStrike" baseline="0" dirty="0" err="1">
                <a:latin typeface="URWPalladioL-Bold"/>
              </a:rPr>
              <a:t>Sopegno</a:t>
            </a:r>
            <a:r>
              <a:rPr lang="en-US" sz="1800" b="1" i="0" u="none" strike="noStrike" baseline="0" dirty="0">
                <a:latin typeface="URWPalladioL-Bold"/>
              </a:rPr>
              <a:t>, MDPI)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7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16C53-3900-1E6B-8881-52EF1EAB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Plant::</a:t>
            </a:r>
            <a:r>
              <a:rPr lang="ko-KR" altLang="en-US" dirty="0"/>
              <a:t>로켓의 자세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E7459-DAFA-2A2E-99B8-F40274D8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3D</a:t>
            </a:r>
            <a:r>
              <a:rPr lang="ko-KR" altLang="en-US" dirty="0"/>
              <a:t>를 고려하기 너무 힘드므로 </a:t>
            </a:r>
            <a:r>
              <a:rPr lang="en-US" altLang="ko-KR" dirty="0"/>
              <a:t>2D</a:t>
            </a:r>
            <a:r>
              <a:rPr lang="ko-KR" altLang="en-US" dirty="0"/>
              <a:t>를 고려하게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연료의 소모에 따른 무게중심변화를 계산하려면</a:t>
            </a:r>
            <a:br>
              <a:rPr lang="en-US" altLang="ko-KR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좋은 논문은 아니었지만</a:t>
            </a:r>
            <a:r>
              <a:rPr lang="en-US" altLang="ko-KR" sz="2000" dirty="0"/>
              <a:t> </a:t>
            </a:r>
            <a:r>
              <a:rPr lang="ko-KR" altLang="en-US" sz="2000" dirty="0"/>
              <a:t>논문에서도 </a:t>
            </a:r>
            <a:r>
              <a:rPr lang="en-US" altLang="ko-KR" sz="2000" dirty="0"/>
              <a:t>2</a:t>
            </a:r>
            <a:r>
              <a:rPr lang="ko-KR" altLang="en-US" sz="2000" dirty="0"/>
              <a:t>가지 무시함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D96B9-D1B5-7F98-98F9-97378BD05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54353"/>
            <a:ext cx="3126378" cy="29226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BE9521-B22B-3E98-4B2F-A07197AF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217" y="3381004"/>
            <a:ext cx="4726253" cy="2467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A2B66-4F84-AD99-247B-0088D51E3DCA}"/>
              </a:ext>
            </a:extLst>
          </p:cNvPr>
          <p:cNvSpPr txBox="1"/>
          <p:nvPr/>
        </p:nvSpPr>
        <p:spPr>
          <a:xfrm>
            <a:off x="1915885" y="6306756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URWPalladioL-Bold"/>
              </a:rPr>
              <a:t>Thrust Vector Controller Comparison for a Finless Rocket(Laura </a:t>
            </a:r>
            <a:r>
              <a:rPr lang="en-US" sz="1800" b="1" i="0" u="none" strike="noStrike" baseline="0" dirty="0" err="1">
                <a:latin typeface="URWPalladioL-Bold"/>
              </a:rPr>
              <a:t>Sopegno</a:t>
            </a:r>
            <a:r>
              <a:rPr lang="en-US" sz="1800" b="1" i="0" u="none" strike="noStrike" baseline="0" dirty="0">
                <a:latin typeface="URWPalladioL-Bold"/>
              </a:rPr>
              <a:t>, MDPI)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5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C35D3F0-A496-44BC-50A4-53E4F1C82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-930669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</a:rPr>
              <a:t>Concept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09DD72-E3B4-A4A3-F62E-83A7CC46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70" y="2899148"/>
            <a:ext cx="4849486" cy="1267976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>
                <a:solidFill>
                  <a:schemeClr val="bg1"/>
                </a:solidFill>
              </a:rPr>
              <a:t>추력기반 로켓속도 계산과 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Gimbaled thrust</a:t>
            </a:r>
            <a:r>
              <a:rPr lang="ko-KR" altLang="en-US" sz="2000" dirty="0">
                <a:solidFill>
                  <a:schemeClr val="bg1"/>
                </a:solidFill>
              </a:rPr>
              <a:t>로 로켓의 자세 제어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0C1A8-F7C1-EBAC-0DDB-C43D93B14E68}"/>
              </a:ext>
            </a:extLst>
          </p:cNvPr>
          <p:cNvSpPr txBox="1"/>
          <p:nvPr/>
        </p:nvSpPr>
        <p:spPr>
          <a:xfrm>
            <a:off x="1915884" y="6314486"/>
            <a:ext cx="836022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https://</a:t>
            </a:r>
            <a:r>
              <a:rPr lang="en-US" sz="1800" b="1" i="0" u="none" strike="noStrike" baseline="0" dirty="0" err="1">
                <a:solidFill>
                  <a:schemeClr val="bg1">
                    <a:alpha val="80000"/>
                  </a:schemeClr>
                </a:solidFill>
              </a:rPr>
              <a:t>en.wikipedia.org</a:t>
            </a:r>
            <a:r>
              <a:rPr lang="en-US" sz="1800" b="1" i="0" u="none" strike="noStrike" baseline="0" dirty="0">
                <a:solidFill>
                  <a:schemeClr val="bg1">
                    <a:alpha val="80000"/>
                  </a:schemeClr>
                </a:solidFill>
              </a:rPr>
              <a:t>/wiki/</a:t>
            </a:r>
            <a:r>
              <a:rPr lang="en-US" sz="1800" b="1" i="0" u="none" strike="noStrike" baseline="0" dirty="0" err="1">
                <a:solidFill>
                  <a:schemeClr val="bg1">
                    <a:alpha val="80000"/>
                  </a:schemeClr>
                </a:solidFill>
              </a:rPr>
              <a:t>Gimbaled_thrust</a:t>
            </a: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1" name="내용 개체 틀 8" descr="쇠로 된 줄, 공구이(가) 표시된 사진&#10;&#10;자동 생성된 설명">
            <a:extLst>
              <a:ext uri="{FF2B5EF4-FFF2-40B4-BE49-F238E27FC236}">
                <a16:creationId xmlns:a16="http://schemas.microsoft.com/office/drawing/2014/main" id="{C089C8D2-D5FE-8CE2-8A03-042128F40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8" y="1293759"/>
            <a:ext cx="5334160" cy="42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16C53-3900-1E6B-8881-52EF1EAB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Plant::</a:t>
            </a:r>
            <a:r>
              <a:rPr lang="ko-KR" altLang="en-US" dirty="0"/>
              <a:t>미분방정식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7E7459-DAFA-2A2E-99B8-F40274D8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식을 풀기 위해서는 </a:t>
            </a:r>
            <a:br>
              <a:rPr lang="en-US" altLang="ko-KR" dirty="0"/>
            </a:br>
            <a:r>
              <a:rPr lang="ko-KR" altLang="en-US" dirty="0"/>
              <a:t>미분방정식을 푸는 알고리즘과 </a:t>
            </a:r>
            <a:br>
              <a:rPr lang="en-US" altLang="ko-KR" dirty="0"/>
            </a:br>
            <a:r>
              <a:rPr lang="ko-KR" altLang="en-US" dirty="0"/>
              <a:t>연산을 위한 </a:t>
            </a:r>
            <a:r>
              <a:rPr lang="en-US" altLang="ko-KR" dirty="0"/>
              <a:t>matrix</a:t>
            </a:r>
            <a:r>
              <a:rPr lang="ko-KR" altLang="en-US" dirty="0"/>
              <a:t>연산을 </a:t>
            </a:r>
            <a:r>
              <a:rPr lang="en-US" altLang="ko-KR" dirty="0"/>
              <a:t>C</a:t>
            </a:r>
            <a:r>
              <a:rPr lang="ko-KR" altLang="en-US" dirty="0"/>
              <a:t>로 </a:t>
            </a:r>
            <a:r>
              <a:rPr lang="ko-KR" altLang="en-US" dirty="0" err="1"/>
              <a:t>구현해야하므로</a:t>
            </a:r>
            <a:endParaRPr lang="en-US" altLang="ko-KR" dirty="0"/>
          </a:p>
          <a:p>
            <a:r>
              <a:rPr lang="ko-KR" altLang="en-US" dirty="0"/>
              <a:t>아주아주 간단하게만 구현하기로 결정함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BE9521-B22B-3E98-4B2F-A07197AF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872" y="3619005"/>
            <a:ext cx="4726253" cy="2467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A2B66-4F84-AD99-247B-0088D51E3DCA}"/>
              </a:ext>
            </a:extLst>
          </p:cNvPr>
          <p:cNvSpPr txBox="1"/>
          <p:nvPr/>
        </p:nvSpPr>
        <p:spPr>
          <a:xfrm>
            <a:off x="1915885" y="6306756"/>
            <a:ext cx="836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URWPalladioL-Bold"/>
              </a:rPr>
              <a:t>Thrust Vector Controller Comparison for a Finless Rocket(Laura </a:t>
            </a:r>
            <a:r>
              <a:rPr lang="en-US" sz="1800" b="1" i="0" u="none" strike="noStrike" baseline="0" dirty="0" err="1">
                <a:latin typeface="URWPalladioL-Bold"/>
              </a:rPr>
              <a:t>Sopegno</a:t>
            </a:r>
            <a:r>
              <a:rPr lang="en-US" sz="1800" b="1" i="0" u="none" strike="noStrike" baseline="0" dirty="0">
                <a:latin typeface="URWPalladioL-Bold"/>
              </a:rPr>
              <a:t>, MDPI)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3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2E1DA-CCE6-1B38-13A2-8E5F48B9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Plant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79075-574C-035B-453C-B19747725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회전 모멘트를 이용하여 </a:t>
            </a:r>
            <a:r>
              <a:rPr lang="ko-KR" altLang="en-US" dirty="0" err="1"/>
              <a:t>꺽어진</a:t>
            </a:r>
            <a:r>
              <a:rPr lang="ko-KR" altLang="en-US" dirty="0"/>
              <a:t> 엔진의 힘의 작용방향과</a:t>
            </a:r>
            <a:endParaRPr lang="en-US" altLang="ko-KR" dirty="0"/>
          </a:p>
          <a:p>
            <a:r>
              <a:rPr lang="ko-KR" altLang="en-US" dirty="0"/>
              <a:t>이에 따른 회전을 고려하여 얼마나 꺾이는지를 계산함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로켓이 </a:t>
            </a:r>
            <a:r>
              <a:rPr lang="ko-KR" altLang="en-US" dirty="0" err="1"/>
              <a:t>가벼워짐에</a:t>
            </a:r>
            <a:r>
              <a:rPr lang="ko-KR" altLang="en-US" dirty="0"/>
              <a:t> 따라 빨라진 움직임을 반영할 수 있음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80F1AC-DD85-4751-DC65-B3402830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85" y="3484750"/>
            <a:ext cx="4261015" cy="28271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23C0651-D858-000D-8CE3-A474BEE5530D}"/>
              </a:ext>
            </a:extLst>
          </p:cNvPr>
          <p:cNvSpPr txBox="1">
            <a:spLocks/>
          </p:cNvSpPr>
          <p:nvPr/>
        </p:nvSpPr>
        <p:spPr>
          <a:xfrm>
            <a:off x="6478829" y="4319450"/>
            <a:ext cx="4261016" cy="16006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우주선 키 </a:t>
            </a:r>
            <a:r>
              <a:rPr lang="en-US" altLang="ko-KR" dirty="0"/>
              <a:t>: 110.6m</a:t>
            </a:r>
          </a:p>
          <a:p>
            <a:r>
              <a:rPr lang="en-US" altLang="ko-KR" dirty="0" err="1"/>
              <a:t>Init.</a:t>
            </a:r>
            <a:r>
              <a:rPr lang="ko-KR" altLang="en-US" dirty="0"/>
              <a:t> </a:t>
            </a:r>
            <a:r>
              <a:rPr lang="en-US" altLang="ko-KR" dirty="0"/>
              <a:t>Mass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2875403kg</a:t>
            </a:r>
          </a:p>
          <a:p>
            <a:r>
              <a:rPr lang="en-US" altLang="ko-KR" dirty="0" err="1"/>
              <a:t>Δmass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2077000/168</a:t>
            </a:r>
            <a:r>
              <a:rPr lang="ko-KR" altLang="en-US" dirty="0"/>
              <a:t> </a:t>
            </a:r>
            <a:r>
              <a:rPr lang="en-US" altLang="ko-KR" dirty="0"/>
              <a:t>[kg/s]</a:t>
            </a:r>
          </a:p>
          <a:p>
            <a:r>
              <a:rPr lang="ko-KR" altLang="en-US" dirty="0"/>
              <a:t>모멘트 단위 </a:t>
            </a:r>
            <a:r>
              <a:rPr lang="en-US" altLang="ko-KR" dirty="0"/>
              <a:t>: [kg * m^2]</a:t>
            </a:r>
          </a:p>
        </p:txBody>
      </p:sp>
    </p:spTree>
    <p:extLst>
      <p:ext uri="{BB962C8B-B14F-4D97-AF65-F5344CB8AC3E}">
        <p14:creationId xmlns:p14="http://schemas.microsoft.com/office/powerpoint/2010/main" val="281129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B8B50-402E-3F5E-B8FA-BD55C07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Plant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60D23-6E86-B7E3-2AE1-86F82AD5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A3A18A-1E64-B3F0-BB0D-A5DC785D5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5967"/>
            <a:ext cx="10515600" cy="45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3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B8B50-402E-3F5E-B8FA-BD55C07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Plant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60D23-6E86-B7E3-2AE1-86F82AD5C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C7D9CE-5B06-8F92-C076-3AB962CA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2224633"/>
            <a:ext cx="941201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0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BD52F-3441-6424-A36A-EDC2AA61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</a:t>
            </a:r>
            <a:r>
              <a:rPr lang="ko-KR" altLang="en-US" dirty="0"/>
              <a:t> </a:t>
            </a:r>
            <a:r>
              <a:rPr lang="en-US" dirty="0"/>
              <a:t>Feedback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9A87B-8767-7C64-4416-8A436A72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피드백 과정에 존재하는 센서의 오차</a:t>
            </a:r>
            <a:r>
              <a:rPr lang="en-US" altLang="ko-KR" dirty="0"/>
              <a:t> </a:t>
            </a:r>
            <a:r>
              <a:rPr lang="ko-KR" altLang="en-US" dirty="0"/>
              <a:t>등을 고려하여 </a:t>
            </a:r>
            <a:r>
              <a:rPr lang="en-US" altLang="ko-KR" dirty="0"/>
              <a:t>Noise</a:t>
            </a:r>
            <a:r>
              <a:rPr lang="ko-KR" altLang="en-US" dirty="0"/>
              <a:t>를 추가할 수 있음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1A9235-F83E-6C93-138F-DDE78FF8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39" y="2614499"/>
            <a:ext cx="4096322" cy="1629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60803C-F716-A826-D914-93FBC41C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339" y="4317734"/>
            <a:ext cx="8509322" cy="20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34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6B221-7A36-602A-B23A-EB1F3C90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of Operation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4E369-5AA9-8766-6500-29BABB4AD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12A8E7-1F39-6215-834B-AD772554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81" y="2362765"/>
            <a:ext cx="11917438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92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EA30-7050-35FB-F9B8-42A6F1F3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Simulation::</a:t>
            </a:r>
            <a:r>
              <a:rPr lang="ko-KR" altLang="en-US" dirty="0"/>
              <a:t>궤적</a:t>
            </a:r>
            <a:r>
              <a:rPr lang="en-US" altLang="ko-KR" dirty="0"/>
              <a:t>1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B0864-DEA4-5A1B-046C-4C2A1087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B: </a:t>
            </a:r>
            <a:r>
              <a:rPr lang="ko-KR" altLang="en-US" dirty="0"/>
              <a:t>지정된 궤적</a:t>
            </a:r>
            <a:r>
              <a:rPr lang="en-US" altLang="ko-KR" dirty="0"/>
              <a:t>, Or: </a:t>
            </a:r>
            <a:r>
              <a:rPr lang="ko-KR" altLang="en-US" dirty="0"/>
              <a:t>따라간 정도</a:t>
            </a:r>
            <a:r>
              <a:rPr lang="en-US" altLang="ko-KR" dirty="0"/>
              <a:t>, Y: Error</a:t>
            </a:r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6CD4FE-4AA5-6166-9239-A70792ED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95" y="2535635"/>
            <a:ext cx="8038010" cy="43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9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EA30-7050-35FB-F9B8-42A6F1F3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Simulation::</a:t>
            </a:r>
            <a:r>
              <a:rPr lang="ko-KR" altLang="en-US" dirty="0"/>
              <a:t>궤적</a:t>
            </a:r>
            <a:r>
              <a:rPr lang="en-US" altLang="ko-KR" dirty="0"/>
              <a:t>2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B0864-DEA4-5A1B-046C-4C2A1087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B: </a:t>
            </a:r>
            <a:r>
              <a:rPr lang="ko-KR" altLang="en-US" dirty="0"/>
              <a:t>따라간 궤적</a:t>
            </a:r>
            <a:r>
              <a:rPr lang="en-US" altLang="ko-KR" dirty="0"/>
              <a:t>, Y: </a:t>
            </a:r>
            <a:r>
              <a:rPr lang="ko-KR" altLang="en-US" dirty="0"/>
              <a:t>오차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A74C1-A405-896B-38CF-FB2D758C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20" y="2266900"/>
            <a:ext cx="8537760" cy="45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BBA56-2890-463B-59FA-BF5D44780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언어 구현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A1169E-3B4F-1843-AE34-B9B3BCF87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9DECF-2F96-F1C2-A409-8D0F0C0E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50057-B064-7A80-81E9-50E58F13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2D2FA8-AC63-BD98-A913-45611E177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03456"/>
            <a:ext cx="6705600" cy="506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7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447B0-62ED-541C-0688-AD8F83B81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알고리즘 구성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EA3B695-B174-E982-F9B4-4194366CB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ko-KR" altLang="en-US" dirty="0"/>
              <a:t>추력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궤적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en-US" altLang="ko-KR" dirty="0"/>
              <a:t>Controller</a:t>
            </a:r>
          </a:p>
          <a:p>
            <a:pPr marL="457200" indent="-457200">
              <a:buAutoNum type="arabicPeriod"/>
            </a:pPr>
            <a:r>
              <a:rPr lang="en-US" altLang="ko-KR" dirty="0"/>
              <a:t>Plant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4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9DECF-2F96-F1C2-A409-8D0F0C0E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dirty="0"/>
          </a:p>
        </p:txBody>
      </p:sp>
      <p:pic>
        <p:nvPicPr>
          <p:cNvPr id="4" name="2023-12-16 19-23-17">
            <a:hlinkClick r:id="" action="ppaction://media"/>
            <a:extLst>
              <a:ext uri="{FF2B5EF4-FFF2-40B4-BE49-F238E27FC236}">
                <a16:creationId xmlns:a16="http://schemas.microsoft.com/office/drawing/2014/main" id="{E9E12682-BEF1-32DE-0CD7-1F4C0C3F99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5630" y="1509713"/>
            <a:ext cx="8859154" cy="4983162"/>
          </a:xfrm>
        </p:spPr>
      </p:pic>
    </p:spTree>
    <p:extLst>
      <p:ext uri="{BB962C8B-B14F-4D97-AF65-F5344CB8AC3E}">
        <p14:creationId xmlns:p14="http://schemas.microsoft.com/office/powerpoint/2010/main" val="120596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9DECF-2F96-F1C2-A409-8D0F0C0E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순수 </a:t>
            </a:r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50057-B064-7A80-81E9-50E58F139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90DE6F-FE8A-AECA-4126-76D7D987E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576" y="1612965"/>
            <a:ext cx="8480848" cy="477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50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BBA56-2890-463B-59FA-BF5D44780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하드웨어 구현</a:t>
            </a:r>
            <a:r>
              <a:rPr lang="en-US" altLang="ko-KR" dirty="0"/>
              <a:t>(1)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A1169E-3B4F-1843-AE34-B9B3BCF87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67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60249-72D7-F315-4014-98EB133E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순수 </a:t>
            </a:r>
            <a:r>
              <a:rPr lang="en-US" altLang="ko-KR" sz="4000" dirty="0"/>
              <a:t>C</a:t>
            </a:r>
            <a:r>
              <a:rPr lang="ko-KR" altLang="en-US" sz="4000" dirty="0"/>
              <a:t>의 </a:t>
            </a:r>
            <a:r>
              <a:rPr lang="en-US" sz="4000" dirty="0"/>
              <a:t>Rocket PID</a:t>
            </a:r>
            <a:r>
              <a:rPr lang="ko-KR" altLang="en-US" sz="4000" dirty="0"/>
              <a:t>가 </a:t>
            </a:r>
            <a:r>
              <a:rPr lang="en-US" altLang="ko-KR" sz="4000" dirty="0"/>
              <a:t>S32K</a:t>
            </a:r>
            <a:r>
              <a:rPr lang="ko-KR" altLang="en-US" sz="4000" dirty="0"/>
              <a:t>에서 잘 작동하는지</a:t>
            </a:r>
            <a:endParaRPr 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30F35-AD9D-7939-F80B-6219075EB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라이브러리 문제</a:t>
            </a:r>
            <a:endParaRPr lang="en-US" altLang="ko-KR" dirty="0"/>
          </a:p>
          <a:p>
            <a:pPr lvl="1"/>
            <a:r>
              <a:rPr lang="en-US" dirty="0"/>
              <a:t>“</a:t>
            </a:r>
            <a:r>
              <a:rPr lang="en-US" dirty="0" err="1"/>
              <a:t>time.h</a:t>
            </a:r>
            <a:r>
              <a:rPr lang="en-US" dirty="0"/>
              <a:t>”</a:t>
            </a:r>
            <a:r>
              <a:rPr lang="ko-KR" altLang="en-US" dirty="0"/>
              <a:t>라는 헤더가 </a:t>
            </a:r>
            <a:r>
              <a:rPr lang="en-US" altLang="ko-KR" dirty="0"/>
              <a:t>windows</a:t>
            </a:r>
            <a:r>
              <a:rPr lang="ko-KR" altLang="en-US" dirty="0" err="1"/>
              <a:t>기반인듯</a:t>
            </a:r>
            <a:r>
              <a:rPr lang="en-US" altLang="ko-KR" dirty="0"/>
              <a:t>.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time.h</a:t>
            </a:r>
            <a:r>
              <a:rPr lang="en-US" dirty="0"/>
              <a:t>”</a:t>
            </a:r>
            <a:r>
              <a:rPr lang="ko-KR" altLang="en-US" dirty="0"/>
              <a:t>라는 헤더를 </a:t>
            </a:r>
            <a:r>
              <a:rPr lang="en-US" altLang="ko-KR" dirty="0"/>
              <a:t>import</a:t>
            </a:r>
            <a:r>
              <a:rPr lang="ko-KR" altLang="en-US" dirty="0"/>
              <a:t>하여 </a:t>
            </a:r>
            <a:r>
              <a:rPr lang="en-US" altLang="ko-KR" dirty="0"/>
              <a:t>rand()</a:t>
            </a:r>
            <a:r>
              <a:rPr lang="ko-KR" altLang="en-US" dirty="0"/>
              <a:t>의 </a:t>
            </a:r>
            <a:r>
              <a:rPr lang="en-US" altLang="ko-KR" dirty="0"/>
              <a:t>seed</a:t>
            </a:r>
            <a:r>
              <a:rPr lang="ko-KR" altLang="en-US" dirty="0"/>
              <a:t>를 현재 </a:t>
            </a:r>
            <a:r>
              <a:rPr lang="en-US" altLang="ko-KR" dirty="0"/>
              <a:t>time</a:t>
            </a:r>
            <a:r>
              <a:rPr lang="ko-KR" altLang="en-US" dirty="0"/>
              <a:t>으로 설정해서 랜덤성을 더해주는 부분이 불가능하다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3A51EF-5C15-8736-2D57-B9330C44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84" y="3706550"/>
            <a:ext cx="5401429" cy="13854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B8ED5C-F8CA-9177-A903-B4A9C4EB0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4" y="5226983"/>
            <a:ext cx="5401429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04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BBA56-2890-463B-59FA-BF5D44780F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하드웨어 구현</a:t>
            </a:r>
            <a:r>
              <a:rPr lang="en-US" altLang="ko-KR" dirty="0"/>
              <a:t>(2)</a:t>
            </a:r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A1169E-3B4F-1843-AE34-B9B3BCF87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7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28953-C8BA-5F8E-4BC6-35C436E7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동작 </a:t>
            </a:r>
            <a:r>
              <a:rPr lang="en-US" altLang="ko-KR" dirty="0"/>
              <a:t>3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21762C-85A8-B7C4-0137-AB9578E27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26" y="1319382"/>
            <a:ext cx="3417456" cy="5236102"/>
          </a:xfrm>
          <a:prstGeom prst="rect">
            <a:avLst/>
          </a:prstGeom>
        </p:spPr>
      </p:pic>
      <p:pic>
        <p:nvPicPr>
          <p:cNvPr id="11" name="온라인 미디어 10" title="23 F microprocessor term project 🚀">
            <a:hlinkClick r:id="" action="ppaction://media"/>
            <a:extLst>
              <a:ext uri="{FF2B5EF4-FFF2-40B4-BE49-F238E27FC236}">
                <a16:creationId xmlns:a16="http://schemas.microsoft.com/office/drawing/2014/main" id="{7F649A87-0687-CCEC-EE74-9CF55F7C50C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69020" y="1690688"/>
            <a:ext cx="24590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8DD21B-A605-57EE-A76D-2924346B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추력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96468-89ED-15F5-A6D7-74755816BC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비추력</a:t>
                </a:r>
                <a:r>
                  <a:rPr lang="en-US" altLang="ko-KR" dirty="0"/>
                  <a:t>(</a:t>
                </a:r>
                <a:r>
                  <a:rPr lang="en-US" dirty="0"/>
                  <a:t>Isp, Specific Impulse)</a:t>
                </a:r>
              </a:p>
              <a:p>
                <a:pPr lvl="1"/>
                <a:r>
                  <a:rPr lang="en-US" dirty="0"/>
                  <a:t>1kg</a:t>
                </a:r>
                <a:r>
                  <a:rPr lang="ko-KR" altLang="en-US" dirty="0"/>
                  <a:t>의 연료로 </a:t>
                </a:r>
                <a:r>
                  <a:rPr lang="en-US" altLang="ko-KR" dirty="0"/>
                  <a:t>1N</a:t>
                </a:r>
                <a:r>
                  <a:rPr lang="ko-KR" altLang="en-US" dirty="0"/>
                  <a:t>을 몇 초 동안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ko-KR" altLang="en-US" dirty="0" err="1"/>
                  <a:t>총추력</a:t>
                </a:r>
                <a:r>
                  <a:rPr lang="en-US" altLang="ko-KR" dirty="0"/>
                  <a:t>(Id, Total Impulse)</a:t>
                </a:r>
              </a:p>
              <a:p>
                <a:pPr lvl="1"/>
                <a:r>
                  <a:rPr lang="ko-KR" altLang="en-US" dirty="0"/>
                  <a:t>비추력 곱하기 추진제 중량</a:t>
                </a:r>
                <a:endParaRPr lang="en-US" altLang="ko-KR" dirty="0"/>
              </a:p>
              <a:p>
                <a:r>
                  <a:rPr lang="ko-KR" altLang="en-US" dirty="0"/>
                  <a:t>추력</a:t>
                </a:r>
                <a:r>
                  <a:rPr lang="en-US" altLang="ko-KR" dirty="0"/>
                  <a:t>(Thrust) 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𝐼𝑠𝑝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4496468-89ED-15F5-A6D7-74755816B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81977A8-57C6-0C4E-43A4-93880FDD8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83" y="4351319"/>
            <a:ext cx="6816135" cy="214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2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추력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90C3F-8B54-0B11-4379-AF3B8C42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741709"/>
            <a:ext cx="10866120" cy="451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7B4ED5-AA3C-FE9F-AD27-B1DEFB85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137" y="156059"/>
            <a:ext cx="2107474" cy="157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4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추력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D480FF-596C-85DC-05A4-D921926A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825625"/>
            <a:ext cx="10145541" cy="1961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FF1CB2-EBDE-CC3B-D317-7DB14506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228" y="4237020"/>
            <a:ext cx="10145541" cy="19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5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추력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CAFAA-5FCB-558F-A534-ECCCC03C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29" y="1591132"/>
            <a:ext cx="10145541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3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궤적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원래는 지구의 곡률과 자전</a:t>
            </a:r>
            <a:r>
              <a:rPr lang="en-US" altLang="ko-KR" dirty="0"/>
              <a:t>, </a:t>
            </a:r>
            <a:r>
              <a:rPr lang="ko-KR" altLang="en-US" dirty="0"/>
              <a:t>온도나 기압</a:t>
            </a:r>
            <a:r>
              <a:rPr lang="en-US" altLang="ko-KR" dirty="0"/>
              <a:t>, </a:t>
            </a:r>
            <a:r>
              <a:rPr lang="ko-KR" altLang="en-US" dirty="0" err="1"/>
              <a:t>코리올리</a:t>
            </a:r>
            <a:r>
              <a:rPr lang="en-US" altLang="ko-KR" dirty="0"/>
              <a:t>… </a:t>
            </a:r>
            <a:r>
              <a:rPr lang="ko-KR" altLang="en-US" dirty="0"/>
              <a:t>등 다양한 변수</a:t>
            </a:r>
            <a:endParaRPr lang="en-US" altLang="ko-KR" dirty="0"/>
          </a:p>
          <a:p>
            <a:r>
              <a:rPr lang="ko-KR" altLang="en-US" dirty="0"/>
              <a:t>원래 궤적은 높이 올라가는 것 보다도 충분한 궤도속도를 얻는 것이 중요 </a:t>
            </a:r>
            <a:r>
              <a:rPr lang="en-US" dirty="0"/>
              <a:t>(190 km, 28,054 km/h)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PID</a:t>
            </a:r>
            <a:r>
              <a:rPr lang="ko-KR" altLang="en-US" dirty="0"/>
              <a:t>제어기의 성능을 보기 위해서 총 </a:t>
            </a:r>
            <a:r>
              <a:rPr lang="en-US" altLang="ko-KR" dirty="0"/>
              <a:t>2</a:t>
            </a:r>
            <a:r>
              <a:rPr lang="ko-KR" altLang="en-US" dirty="0"/>
              <a:t>개의 궤도 설정</a:t>
            </a:r>
            <a:endParaRPr lang="en-US" altLang="ko-KR" dirty="0"/>
          </a:p>
          <a:p>
            <a:pPr lvl="1"/>
            <a:r>
              <a:rPr lang="en-US" altLang="ko-KR" dirty="0"/>
              <a:t>0. </a:t>
            </a:r>
            <a:r>
              <a:rPr lang="ko-KR" altLang="en-US" dirty="0"/>
              <a:t>직선</a:t>
            </a:r>
            <a:endParaRPr lang="en-US" altLang="ko-KR" dirty="0"/>
          </a:p>
          <a:p>
            <a:pPr lvl="1"/>
            <a:r>
              <a:rPr lang="en-US" altLang="ko-KR" dirty="0"/>
              <a:t>1.</a:t>
            </a:r>
            <a:r>
              <a:rPr lang="ko-KR" altLang="en-US" dirty="0"/>
              <a:t> 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940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CAD18-AB46-4611-74BF-E3ED31E7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궤적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7776B-8480-3E28-D5C9-6193AF6DC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B64C7F-D8D4-2818-571E-3D66CEA8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" y="2229816"/>
            <a:ext cx="10746378" cy="35429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FB559B-8084-463F-A3AC-FEA2B381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788" y="196548"/>
            <a:ext cx="2725633" cy="17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1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675</Words>
  <Application>Microsoft Office PowerPoint</Application>
  <PresentationFormat>와이드스크린</PresentationFormat>
  <Paragraphs>91</Paragraphs>
  <Slides>35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URWPalladioL-Bold</vt:lpstr>
      <vt:lpstr>Arial</vt:lpstr>
      <vt:lpstr>Calibri</vt:lpstr>
      <vt:lpstr>Calibri Light</vt:lpstr>
      <vt:lpstr>Cambria Math</vt:lpstr>
      <vt:lpstr>Office 테마</vt:lpstr>
      <vt:lpstr>Introduction</vt:lpstr>
      <vt:lpstr>Concept</vt:lpstr>
      <vt:lpstr>알고리즘 구성</vt:lpstr>
      <vt:lpstr>1. 추력</vt:lpstr>
      <vt:lpstr>1. 추력</vt:lpstr>
      <vt:lpstr>1. 추력</vt:lpstr>
      <vt:lpstr>1. 추력</vt:lpstr>
      <vt:lpstr>2. 궤적</vt:lpstr>
      <vt:lpstr>2. 궤적</vt:lpstr>
      <vt:lpstr>2. 궤적</vt:lpstr>
      <vt:lpstr>3. PID</vt:lpstr>
      <vt:lpstr>3. PID</vt:lpstr>
      <vt:lpstr>3. PID</vt:lpstr>
      <vt:lpstr>3. PID</vt:lpstr>
      <vt:lpstr>3. Command Signal Conversion</vt:lpstr>
      <vt:lpstr>3. Command Signal Conversion</vt:lpstr>
      <vt:lpstr>4. Plant</vt:lpstr>
      <vt:lpstr>4. Plant::로켓의 자세</vt:lpstr>
      <vt:lpstr>4. Plant::로켓의 자세</vt:lpstr>
      <vt:lpstr>4. Plant::미분방정식</vt:lpstr>
      <vt:lpstr>4. Plant</vt:lpstr>
      <vt:lpstr>4. Plant</vt:lpstr>
      <vt:lpstr>4. Plant</vt:lpstr>
      <vt:lpstr>4. Feedback</vt:lpstr>
      <vt:lpstr>Flow of Operation</vt:lpstr>
      <vt:lpstr>Simulation::궤적1</vt:lpstr>
      <vt:lpstr>Simulation::궤적2</vt:lpstr>
      <vt:lpstr>C언어 구현</vt:lpstr>
      <vt:lpstr>순수 C언어</vt:lpstr>
      <vt:lpstr>순수 C언어</vt:lpstr>
      <vt:lpstr>순수 C언어</vt:lpstr>
      <vt:lpstr>하드웨어 구현(1)</vt:lpstr>
      <vt:lpstr>순수 C의 Rocket PID가 S32K에서 잘 작동하는지</vt:lpstr>
      <vt:lpstr>하드웨어 구현(2)</vt:lpstr>
      <vt:lpstr>세부 동작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전찬욱</dc:creator>
  <cp:lastModifiedBy>전찬욱</cp:lastModifiedBy>
  <cp:revision>1</cp:revision>
  <dcterms:created xsi:type="dcterms:W3CDTF">2023-12-06T07:47:54Z</dcterms:created>
  <dcterms:modified xsi:type="dcterms:W3CDTF">2023-12-21T06:52:27Z</dcterms:modified>
</cp:coreProperties>
</file>